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0058400" cy="7772400"/>
  <p:notesSz cx="6858000" cy="9144000"/>
  <p:embeddedFontLst>
    <p:embeddedFont>
      <p:font typeface="Prompt Bold" charset="1" panose="00000800000000000000"/>
      <p:regular r:id="rId28"/>
    </p:embeddedFont>
    <p:embeddedFont>
      <p:font typeface="Prompt" charset="1" panose="00000500000000000000"/>
      <p:regular r:id="rId29"/>
    </p:embeddedFont>
    <p:embeddedFont>
      <p:font typeface="Prompt Bold Italics" charset="1" panose="00000800000000000000"/>
      <p:regular r:id="rId30"/>
    </p:embeddedFont>
    <p:embeddedFont>
      <p:font typeface="Prompt Semi-Bold" charset="1" panose="00000700000000000000"/>
      <p:regular r:id="rId31"/>
    </p:embeddedFont>
    <p:embeddedFont>
      <p:font typeface="Prompt Light" charset="1" panose="00000400000000000000"/>
      <p:regular r:id="rId32"/>
    </p:embeddedFont>
    <p:embeddedFont>
      <p:font typeface="Prompt Medium" charset="1" panose="00000600000000000000"/>
      <p:regular r:id="rId33"/>
    </p:embeddedFont>
    <p:embeddedFont>
      <p:font typeface="Open Sans" charset="1" panose="00000000000000000000"/>
      <p:regular r:id="rId34"/>
    </p:embeddedFont>
    <p:embeddedFont>
      <p:font typeface="Open Sans Bold" charset="1" panose="00000000000000000000"/>
      <p:regular r:id="rId35"/>
    </p:embeddedFont>
    <p:embeddedFont>
      <p:font typeface="ABeeZee" charset="1" panose="02000000000000000000"/>
      <p:regular r:id="rId36"/>
    </p:embeddedFont>
    <p:embeddedFont>
      <p:font typeface="ABeeZee Bold" charset="1" panose="02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11" Target="../media/image35.jpeg" Type="http://schemas.openxmlformats.org/officeDocument/2006/relationships/image"/><Relationship Id="rId12" Target="../media/image36.jpeg" Type="http://schemas.openxmlformats.org/officeDocument/2006/relationships/image"/><Relationship Id="rId2" Target="../media/image26.pn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11" Target="../media/image46.jpeg" Type="http://schemas.openxmlformats.org/officeDocument/2006/relationships/image"/><Relationship Id="rId12" Target="../media/image47.jpeg" Type="http://schemas.openxmlformats.org/officeDocument/2006/relationships/image"/><Relationship Id="rId2" Target="../media/image37.jpeg" Type="http://schemas.openxmlformats.org/officeDocument/2006/relationships/image"/><Relationship Id="rId3" Target="../media/image38.jpe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Relationship Id="rId6" Target="../media/image41.jpeg" Type="http://schemas.openxmlformats.org/officeDocument/2006/relationships/image"/><Relationship Id="rId7" Target="../media/image42.png" Type="http://schemas.openxmlformats.org/officeDocument/2006/relationships/image"/><Relationship Id="rId8" Target="../media/image43.jpeg" Type="http://schemas.openxmlformats.org/officeDocument/2006/relationships/image"/><Relationship Id="rId9" Target="../media/image4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Relationship Id="rId4" Target="../media/image50.jpeg" Type="http://schemas.openxmlformats.org/officeDocument/2006/relationships/image"/><Relationship Id="rId5" Target="../media/image51.png" Type="http://schemas.openxmlformats.org/officeDocument/2006/relationships/image"/><Relationship Id="rId6" Target="../media/image52.jpeg" Type="http://schemas.openxmlformats.org/officeDocument/2006/relationships/image"/><Relationship Id="rId7" Target="../media/image5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jpeg" Type="http://schemas.openxmlformats.org/officeDocument/2006/relationships/image"/><Relationship Id="rId11" Target="../media/image63.jpeg" Type="http://schemas.openxmlformats.org/officeDocument/2006/relationships/image"/><Relationship Id="rId12" Target="../media/image64.jpeg" Type="http://schemas.openxmlformats.org/officeDocument/2006/relationships/image"/><Relationship Id="rId13" Target="../media/image65.jpeg" Type="http://schemas.openxmlformats.org/officeDocument/2006/relationships/image"/><Relationship Id="rId14" Target="../media/image66.jpeg" Type="http://schemas.openxmlformats.org/officeDocument/2006/relationships/image"/><Relationship Id="rId15" Target="../media/image67.jpeg" Type="http://schemas.openxmlformats.org/officeDocument/2006/relationships/image"/><Relationship Id="rId16" Target="../media/image68.jpeg" Type="http://schemas.openxmlformats.org/officeDocument/2006/relationships/image"/><Relationship Id="rId17" Target="../media/image69.jpeg" Type="http://schemas.openxmlformats.org/officeDocument/2006/relationships/image"/><Relationship Id="rId18" Target="../media/image70.jpeg" Type="http://schemas.openxmlformats.org/officeDocument/2006/relationships/image"/><Relationship Id="rId19" Target="../media/image71.jpeg" Type="http://schemas.openxmlformats.org/officeDocument/2006/relationships/image"/><Relationship Id="rId2" Target="../media/image54.jpeg" Type="http://schemas.openxmlformats.org/officeDocument/2006/relationships/image"/><Relationship Id="rId20" Target="../media/image72.jpeg" Type="http://schemas.openxmlformats.org/officeDocument/2006/relationships/image"/><Relationship Id="rId21" Target="../media/image73.jpeg" Type="http://schemas.openxmlformats.org/officeDocument/2006/relationships/image"/><Relationship Id="rId22" Target="../media/image74.jpeg" Type="http://schemas.openxmlformats.org/officeDocument/2006/relationships/image"/><Relationship Id="rId3" Target="../media/image55.jpeg" Type="http://schemas.openxmlformats.org/officeDocument/2006/relationships/image"/><Relationship Id="rId4" Target="../media/image56.jpeg" Type="http://schemas.openxmlformats.org/officeDocument/2006/relationships/image"/><Relationship Id="rId5" Target="../media/image57.jpeg" Type="http://schemas.openxmlformats.org/officeDocument/2006/relationships/image"/><Relationship Id="rId6" Target="../media/image58.jpeg" Type="http://schemas.openxmlformats.org/officeDocument/2006/relationships/image"/><Relationship Id="rId7" Target="../media/image59.jpeg" Type="http://schemas.openxmlformats.org/officeDocument/2006/relationships/image"/><Relationship Id="rId8" Target="../media/image60.jpeg" Type="http://schemas.openxmlformats.org/officeDocument/2006/relationships/image"/><Relationship Id="rId9" Target="../media/image6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png" Type="http://schemas.openxmlformats.org/officeDocument/2006/relationships/image"/><Relationship Id="rId12" Target="../media/image85.png" Type="http://schemas.openxmlformats.org/officeDocument/2006/relationships/image"/><Relationship Id="rId13" Target="../media/image86.png" Type="http://schemas.openxmlformats.org/officeDocument/2006/relationships/image"/><Relationship Id="rId14" Target="../media/image87.png" Type="http://schemas.openxmlformats.org/officeDocument/2006/relationships/image"/><Relationship Id="rId15" Target="../media/image88.png" Type="http://schemas.openxmlformats.org/officeDocument/2006/relationships/image"/><Relationship Id="rId16" Target="../media/image89.png" Type="http://schemas.openxmlformats.org/officeDocument/2006/relationships/image"/><Relationship Id="rId17" Target="../media/image90.png" Type="http://schemas.openxmlformats.org/officeDocument/2006/relationships/image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jpeg" Type="http://schemas.openxmlformats.org/officeDocument/2006/relationships/image"/><Relationship Id="rId12" Target="../media/image101.jpeg" Type="http://schemas.openxmlformats.org/officeDocument/2006/relationships/image"/><Relationship Id="rId13" Target="../media/image102.jpeg" Type="http://schemas.openxmlformats.org/officeDocument/2006/relationships/image"/><Relationship Id="rId14" Target="../media/image103.jpeg" Type="http://schemas.openxmlformats.org/officeDocument/2006/relationships/image"/><Relationship Id="rId15" Target="../media/image104.jpeg" Type="http://schemas.openxmlformats.org/officeDocument/2006/relationships/image"/><Relationship Id="rId16" Target="../media/image105.jpeg" Type="http://schemas.openxmlformats.org/officeDocument/2006/relationships/image"/><Relationship Id="rId17" Target="../media/image106.jpeg" Type="http://schemas.openxmlformats.org/officeDocument/2006/relationships/image"/><Relationship Id="rId18" Target="../media/image107.jpeg" Type="http://schemas.openxmlformats.org/officeDocument/2006/relationships/image"/><Relationship Id="rId19" Target="../media/image108.jpeg" Type="http://schemas.openxmlformats.org/officeDocument/2006/relationships/image"/><Relationship Id="rId2" Target="../media/image91.png" Type="http://schemas.openxmlformats.org/officeDocument/2006/relationships/image"/><Relationship Id="rId20" Target="../media/image109.jpeg" Type="http://schemas.openxmlformats.org/officeDocument/2006/relationships/image"/><Relationship Id="rId21" Target="../media/image110.jpeg" Type="http://schemas.openxmlformats.org/officeDocument/2006/relationships/image"/><Relationship Id="rId22" Target="../media/image111.jpeg" Type="http://schemas.openxmlformats.org/officeDocument/2006/relationships/image"/><Relationship Id="rId23" Target="../media/image112.jpeg" Type="http://schemas.openxmlformats.org/officeDocument/2006/relationships/image"/><Relationship Id="rId24" Target="../media/image113.jpeg" Type="http://schemas.openxmlformats.org/officeDocument/2006/relationships/image"/><Relationship Id="rId25" Target="../media/image114.jpeg" Type="http://schemas.openxmlformats.org/officeDocument/2006/relationships/imag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5.jpeg" Type="http://schemas.openxmlformats.org/officeDocument/2006/relationships/image"/><Relationship Id="rId3" Target="../media/image116.jpeg" Type="http://schemas.openxmlformats.org/officeDocument/2006/relationships/image"/><Relationship Id="rId4" Target="../media/image117.jpe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20.png" Type="http://schemas.openxmlformats.org/officeDocument/2006/relationships/image"/><Relationship Id="rId8" Target="../media/image121.png" Type="http://schemas.openxmlformats.org/officeDocument/2006/relationships/image"/><Relationship Id="rId9" Target="../media/image12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jpeg" Type="http://schemas.openxmlformats.org/officeDocument/2006/relationships/image"/><Relationship Id="rId3" Target="../media/image124.jpeg" Type="http://schemas.openxmlformats.org/officeDocument/2006/relationships/image"/><Relationship Id="rId4" Target="../media/image125.jpeg" Type="http://schemas.openxmlformats.org/officeDocument/2006/relationships/image"/><Relationship Id="rId5" Target="../media/image126.jpeg" Type="http://schemas.openxmlformats.org/officeDocument/2006/relationships/image"/><Relationship Id="rId6" Target="../media/image127.jpeg" Type="http://schemas.openxmlformats.org/officeDocument/2006/relationships/image"/><Relationship Id="rId7" Target="../media/image128.jpeg" Type="http://schemas.openxmlformats.org/officeDocument/2006/relationships/image"/><Relationship Id="rId8" Target="../media/image129.jpeg" Type="http://schemas.openxmlformats.org/officeDocument/2006/relationships/image"/><Relationship Id="rId9" Target="../media/image13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9.jpeg" Type="http://schemas.openxmlformats.org/officeDocument/2006/relationships/image"/><Relationship Id="rId11" Target="../media/image140.jpeg" Type="http://schemas.openxmlformats.org/officeDocument/2006/relationships/image"/><Relationship Id="rId12" Target="../media/image141.jpeg" Type="http://schemas.openxmlformats.org/officeDocument/2006/relationships/image"/><Relationship Id="rId13" Target="../media/image142.jpeg" Type="http://schemas.openxmlformats.org/officeDocument/2006/relationships/image"/><Relationship Id="rId14" Target="../media/image143.jpeg" Type="http://schemas.openxmlformats.org/officeDocument/2006/relationships/image"/><Relationship Id="rId15" Target="../media/image144.jpeg" Type="http://schemas.openxmlformats.org/officeDocument/2006/relationships/image"/><Relationship Id="rId16" Target="../media/image145.jpeg" Type="http://schemas.openxmlformats.org/officeDocument/2006/relationships/image"/><Relationship Id="rId2" Target="../media/image131.jpeg" Type="http://schemas.openxmlformats.org/officeDocument/2006/relationships/image"/><Relationship Id="rId3" Target="../media/image132.jpeg" Type="http://schemas.openxmlformats.org/officeDocument/2006/relationships/image"/><Relationship Id="rId4" Target="../media/image133.jpeg" Type="http://schemas.openxmlformats.org/officeDocument/2006/relationships/image"/><Relationship Id="rId5" Target="../media/image134.jpeg" Type="http://schemas.openxmlformats.org/officeDocument/2006/relationships/image"/><Relationship Id="rId6" Target="../media/image135.jpeg" Type="http://schemas.openxmlformats.org/officeDocument/2006/relationships/image"/><Relationship Id="rId7" Target="../media/image136.jpeg" Type="http://schemas.openxmlformats.org/officeDocument/2006/relationships/image"/><Relationship Id="rId8" Target="../media/image137.jpeg" Type="http://schemas.openxmlformats.org/officeDocument/2006/relationships/image"/><Relationship Id="rId9" Target="../media/image13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4.jpeg" Type="http://schemas.openxmlformats.org/officeDocument/2006/relationships/image"/><Relationship Id="rId3" Target="../media/image155.jpeg" Type="http://schemas.openxmlformats.org/officeDocument/2006/relationships/image"/><Relationship Id="rId4" Target="../media/image156.jpeg" Type="http://schemas.openxmlformats.org/officeDocument/2006/relationships/image"/><Relationship Id="rId5" Target="../media/image157.jpeg" Type="http://schemas.openxmlformats.org/officeDocument/2006/relationships/image"/><Relationship Id="rId6" Target="../media/image158.jpeg" Type="http://schemas.openxmlformats.org/officeDocument/2006/relationships/image"/><Relationship Id="rId7" Target="../media/image159.jpeg" Type="http://schemas.openxmlformats.org/officeDocument/2006/relationships/image"/><Relationship Id="rId8" Target="../media/image16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1.jpeg" Type="http://schemas.openxmlformats.org/officeDocument/2006/relationships/image"/><Relationship Id="rId3" Target="../media/image162.jpeg" Type="http://schemas.openxmlformats.org/officeDocument/2006/relationships/image"/><Relationship Id="rId4" Target="../media/image163.jpeg" Type="http://schemas.openxmlformats.org/officeDocument/2006/relationships/image"/><Relationship Id="rId5" Target="../media/image164.jpeg" Type="http://schemas.openxmlformats.org/officeDocument/2006/relationships/image"/><Relationship Id="rId6" Target="../media/image165.jpeg" Type="http://schemas.openxmlformats.org/officeDocument/2006/relationships/image"/><Relationship Id="rId7" Target="../media/image166.jpeg" Type="http://schemas.openxmlformats.org/officeDocument/2006/relationships/image"/><Relationship Id="rId8" Target="../media/image167.jpeg" Type="http://schemas.openxmlformats.org/officeDocument/2006/relationships/image"/><Relationship Id="rId9" Target="../media/image168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9.png" Type="http://schemas.openxmlformats.org/officeDocument/2006/relationships/image"/><Relationship Id="rId3" Target="../media/image170.png" Type="http://schemas.openxmlformats.org/officeDocument/2006/relationships/image"/><Relationship Id="rId4" Target="../media/image171.png" Type="http://schemas.openxmlformats.org/officeDocument/2006/relationships/image"/><Relationship Id="rId5" Target="../media/image172.png" Type="http://schemas.openxmlformats.org/officeDocument/2006/relationships/image"/><Relationship Id="rId6" Target="../media/image173.jpeg" Type="http://schemas.openxmlformats.org/officeDocument/2006/relationships/image"/><Relationship Id="rId7" Target="../media/image17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2656" y="1839778"/>
            <a:ext cx="2659130" cy="3433714"/>
            <a:chOff x="0" y="0"/>
            <a:chExt cx="2760144" cy="35641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0144" cy="3564153"/>
            </a:xfrm>
            <a:custGeom>
              <a:avLst/>
              <a:gdLst/>
              <a:ahLst/>
              <a:cxnLst/>
              <a:rect r="r" b="b" t="t" l="l"/>
              <a:pathLst>
                <a:path h="3564153" w="2760144">
                  <a:moveTo>
                    <a:pt x="0" y="0"/>
                  </a:moveTo>
                  <a:lnTo>
                    <a:pt x="2760144" y="0"/>
                  </a:lnTo>
                  <a:lnTo>
                    <a:pt x="2760144" y="3564153"/>
                  </a:lnTo>
                  <a:lnTo>
                    <a:pt x="0" y="3564153"/>
                  </a:lnTo>
                  <a:close/>
                </a:path>
              </a:pathLst>
            </a:custGeom>
            <a:blipFill>
              <a:blip r:embed="rId2"/>
              <a:stretch>
                <a:fillRect l="-198" t="0" r="-19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2477852" cy="7772400"/>
            <a:chOff x="0" y="0"/>
            <a:chExt cx="86373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7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863739">
                  <a:moveTo>
                    <a:pt x="0" y="0"/>
                  </a:moveTo>
                  <a:lnTo>
                    <a:pt x="863739" y="0"/>
                  </a:lnTo>
                  <a:lnTo>
                    <a:pt x="8637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63739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-5400000">
            <a:off x="-2312845" y="3048081"/>
            <a:ext cx="6996324" cy="16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712"/>
              </a:lnSpc>
              <a:spcBef>
                <a:spcPct val="0"/>
              </a:spcBef>
            </a:pPr>
            <a:r>
              <a:rPr lang="en-US" b="true" sz="9794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PORTFOLIO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2424" y="5546912"/>
            <a:ext cx="5479596" cy="60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45"/>
              </a:lnSpc>
              <a:spcBef>
                <a:spcPct val="0"/>
              </a:spcBef>
            </a:pPr>
            <a:r>
              <a:rPr lang="en-US" b="true" sz="3532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PATIHARN LIANGKOBKIT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2424" y="6157931"/>
            <a:ext cx="5479596" cy="23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  <a:spcBef>
                <a:spcPct val="0"/>
              </a:spcBef>
            </a:pPr>
            <a:r>
              <a:rPr lang="en-US" b="true" sz="1473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King mongkut’s University of Technology Thonburi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1160" y="0"/>
            <a:ext cx="604700" cy="453525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37732" lIns="37732" bIns="37732" rIns="37732"/>
            <a:lstStyle/>
            <a:p>
              <a:pPr algn="ctr">
                <a:lnSpc>
                  <a:spcPts val="17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03346" y="1947176"/>
            <a:ext cx="5482514" cy="3083914"/>
          </a:xfrm>
          <a:custGeom>
            <a:avLst/>
            <a:gdLst/>
            <a:ahLst/>
            <a:cxnLst/>
            <a:rect r="r" b="b" t="t" l="l"/>
            <a:pathLst>
              <a:path h="3083914" w="5482514">
                <a:moveTo>
                  <a:pt x="0" y="0"/>
                </a:moveTo>
                <a:lnTo>
                  <a:pt x="5482514" y="0"/>
                </a:lnTo>
                <a:lnTo>
                  <a:pt x="5482514" y="3083915"/>
                </a:lnTo>
                <a:lnTo>
                  <a:pt x="0" y="3083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5108" y="1947176"/>
            <a:ext cx="1340517" cy="3083914"/>
          </a:xfrm>
          <a:custGeom>
            <a:avLst/>
            <a:gdLst/>
            <a:ahLst/>
            <a:cxnLst/>
            <a:rect r="r" b="b" t="t" l="l"/>
            <a:pathLst>
              <a:path h="3083914" w="1340517">
                <a:moveTo>
                  <a:pt x="0" y="0"/>
                </a:moveTo>
                <a:lnTo>
                  <a:pt x="1340517" y="0"/>
                </a:lnTo>
                <a:lnTo>
                  <a:pt x="1340517" y="3083915"/>
                </a:lnTo>
                <a:lnTo>
                  <a:pt x="0" y="308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310" t="0" r="-4422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2793853" cy="7772400"/>
            <a:chOff x="0" y="0"/>
            <a:chExt cx="97389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3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973892">
                  <a:moveTo>
                    <a:pt x="0" y="0"/>
                  </a:moveTo>
                  <a:lnTo>
                    <a:pt x="973892" y="0"/>
                  </a:lnTo>
                  <a:lnTo>
                    <a:pt x="9738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7389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2291" y="1254217"/>
            <a:ext cx="5189540" cy="388159"/>
            <a:chOff x="0" y="0"/>
            <a:chExt cx="8150112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50113" cy="609600"/>
            </a:xfrm>
            <a:custGeom>
              <a:avLst/>
              <a:gdLst/>
              <a:ahLst/>
              <a:cxnLst/>
              <a:rect r="r" b="b" t="t" l="l"/>
              <a:pathLst>
                <a:path h="609600" w="8150113">
                  <a:moveTo>
                    <a:pt x="203200" y="0"/>
                  </a:moveTo>
                  <a:lnTo>
                    <a:pt x="8150113" y="0"/>
                  </a:lnTo>
                  <a:lnTo>
                    <a:pt x="794691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19050"/>
              <a:ext cx="7946912" cy="628650"/>
            </a:xfrm>
            <a:prstGeom prst="rect">
              <a:avLst/>
            </a:prstGeom>
          </p:spPr>
          <p:txBody>
            <a:bodyPr anchor="ctr" rtlCol="false" tIns="37732" lIns="37732" bIns="37732" rIns="37732"/>
            <a:lstStyle/>
            <a:p>
              <a:pPr algn="ctr">
                <a:lnSpc>
                  <a:spcPts val="1767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85108" y="5104464"/>
            <a:ext cx="1384172" cy="922782"/>
          </a:xfrm>
          <a:custGeom>
            <a:avLst/>
            <a:gdLst/>
            <a:ahLst/>
            <a:cxnLst/>
            <a:rect r="r" b="b" t="t" l="l"/>
            <a:pathLst>
              <a:path h="922782" w="1384172">
                <a:moveTo>
                  <a:pt x="0" y="0"/>
                </a:moveTo>
                <a:lnTo>
                  <a:pt x="1384173" y="0"/>
                </a:lnTo>
                <a:lnTo>
                  <a:pt x="1384173" y="922782"/>
                </a:lnTo>
                <a:lnTo>
                  <a:pt x="0" y="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" t="-385" r="-19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24653" y="6057334"/>
            <a:ext cx="1384172" cy="922782"/>
          </a:xfrm>
          <a:custGeom>
            <a:avLst/>
            <a:gdLst/>
            <a:ahLst/>
            <a:cxnLst/>
            <a:rect r="r" b="b" t="t" l="l"/>
            <a:pathLst>
              <a:path h="922782" w="1384172">
                <a:moveTo>
                  <a:pt x="0" y="0"/>
                </a:moveTo>
                <a:lnTo>
                  <a:pt x="1384173" y="0"/>
                </a:lnTo>
                <a:lnTo>
                  <a:pt x="1384173" y="922782"/>
                </a:lnTo>
                <a:lnTo>
                  <a:pt x="0" y="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5" t="-478" r="-14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24653" y="5104464"/>
            <a:ext cx="1384172" cy="922782"/>
          </a:xfrm>
          <a:custGeom>
            <a:avLst/>
            <a:gdLst/>
            <a:ahLst/>
            <a:cxnLst/>
            <a:rect r="r" b="b" t="t" l="l"/>
            <a:pathLst>
              <a:path h="922782" w="1384172">
                <a:moveTo>
                  <a:pt x="0" y="0"/>
                </a:moveTo>
                <a:lnTo>
                  <a:pt x="1384173" y="0"/>
                </a:lnTo>
                <a:lnTo>
                  <a:pt x="1384173" y="922782"/>
                </a:lnTo>
                <a:lnTo>
                  <a:pt x="0" y="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2" t="-385" r="-19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64199" y="5104464"/>
            <a:ext cx="1384172" cy="922782"/>
          </a:xfrm>
          <a:custGeom>
            <a:avLst/>
            <a:gdLst/>
            <a:ahLst/>
            <a:cxnLst/>
            <a:rect r="r" b="b" t="t" l="l"/>
            <a:pathLst>
              <a:path h="922782" w="1384172">
                <a:moveTo>
                  <a:pt x="0" y="0"/>
                </a:moveTo>
                <a:lnTo>
                  <a:pt x="1384172" y="0"/>
                </a:lnTo>
                <a:lnTo>
                  <a:pt x="1384172" y="922782"/>
                </a:lnTo>
                <a:lnTo>
                  <a:pt x="0" y="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8" t="-354" r="-20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03744" y="5104464"/>
            <a:ext cx="1384172" cy="922782"/>
          </a:xfrm>
          <a:custGeom>
            <a:avLst/>
            <a:gdLst/>
            <a:ahLst/>
            <a:cxnLst/>
            <a:rect r="r" b="b" t="t" l="l"/>
            <a:pathLst>
              <a:path h="922782" w="1384172">
                <a:moveTo>
                  <a:pt x="0" y="0"/>
                </a:moveTo>
                <a:lnTo>
                  <a:pt x="1384172" y="0"/>
                </a:lnTo>
                <a:lnTo>
                  <a:pt x="1384172" y="922782"/>
                </a:lnTo>
                <a:lnTo>
                  <a:pt x="0" y="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8" t="-373" r="-19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03744" y="6057334"/>
            <a:ext cx="1384172" cy="922782"/>
          </a:xfrm>
          <a:custGeom>
            <a:avLst/>
            <a:gdLst/>
            <a:ahLst/>
            <a:cxnLst/>
            <a:rect r="r" b="b" t="t" l="l"/>
            <a:pathLst>
              <a:path h="922782" w="1384172">
                <a:moveTo>
                  <a:pt x="0" y="0"/>
                </a:moveTo>
                <a:lnTo>
                  <a:pt x="1384172" y="0"/>
                </a:lnTo>
                <a:lnTo>
                  <a:pt x="1384172" y="922782"/>
                </a:lnTo>
                <a:lnTo>
                  <a:pt x="0" y="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8" t="-373" r="-19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864199" y="6057334"/>
            <a:ext cx="1384172" cy="922782"/>
          </a:xfrm>
          <a:custGeom>
            <a:avLst/>
            <a:gdLst/>
            <a:ahLst/>
            <a:cxnLst/>
            <a:rect r="r" b="b" t="t" l="l"/>
            <a:pathLst>
              <a:path h="922782" w="1384172">
                <a:moveTo>
                  <a:pt x="0" y="0"/>
                </a:moveTo>
                <a:lnTo>
                  <a:pt x="1384172" y="0"/>
                </a:lnTo>
                <a:lnTo>
                  <a:pt x="1384172" y="922782"/>
                </a:lnTo>
                <a:lnTo>
                  <a:pt x="0" y="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8" t="-373" r="-19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745066" y="5119509"/>
            <a:ext cx="1150619" cy="1875651"/>
          </a:xfrm>
          <a:custGeom>
            <a:avLst/>
            <a:gdLst/>
            <a:ahLst/>
            <a:cxnLst/>
            <a:rect r="r" b="b" t="t" l="l"/>
            <a:pathLst>
              <a:path h="1875651" w="1150619">
                <a:moveTo>
                  <a:pt x="0" y="0"/>
                </a:moveTo>
                <a:lnTo>
                  <a:pt x="1150619" y="0"/>
                </a:lnTo>
                <a:lnTo>
                  <a:pt x="1150619" y="1875651"/>
                </a:lnTo>
                <a:lnTo>
                  <a:pt x="0" y="18756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648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985108" y="6057334"/>
            <a:ext cx="1384172" cy="922782"/>
          </a:xfrm>
          <a:custGeom>
            <a:avLst/>
            <a:gdLst/>
            <a:ahLst/>
            <a:cxnLst/>
            <a:rect r="r" b="b" t="t" l="l"/>
            <a:pathLst>
              <a:path h="922782" w="1384172">
                <a:moveTo>
                  <a:pt x="0" y="0"/>
                </a:moveTo>
                <a:lnTo>
                  <a:pt x="1384173" y="0"/>
                </a:lnTo>
                <a:lnTo>
                  <a:pt x="1384173" y="922782"/>
                </a:lnTo>
                <a:lnTo>
                  <a:pt x="0" y="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8" t="-373" r="-198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98205" y="1373758"/>
            <a:ext cx="4957711" cy="16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"/>
              </a:lnSpc>
              <a:spcBef>
                <a:spcPct val="0"/>
              </a:spcBef>
            </a:pPr>
            <a:r>
              <a:rPr lang="en-US" b="true" sz="1238" spc="65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E-SAN Thailand PMU-B Coding &amp; AI Academy Season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22733" y="421232"/>
            <a:ext cx="6417454" cy="62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</a:pPr>
            <a:r>
              <a:rPr lang="en-US" b="true" sz="4364" i="true" spc="3421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AWARDS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90739" y="140046"/>
            <a:ext cx="334130" cy="24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  <a:spcBef>
                <a:spcPct val="0"/>
              </a:spcBef>
            </a:pPr>
            <a:r>
              <a:rPr lang="en-US" b="true" sz="1485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3215" y="1928126"/>
            <a:ext cx="1926700" cy="486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59"/>
              </a:lnSpc>
              <a:spcBef>
                <a:spcPct val="0"/>
              </a:spcBef>
            </a:pPr>
            <a:r>
              <a:rPr lang="en-US" sz="147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 was selected for the final round of the Hackathon &amp; Pitching (E-SAN Thailand PMU-B Coding &amp; AI Academy Season 2) from 1,076 participants across Thailand. As part of a 20-team competition, we won </a:t>
            </a:r>
            <a:r>
              <a:rPr lang="en-US" b="true" sz="147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the Social Impact Prize</a:t>
            </a:r>
            <a:r>
              <a:rPr lang="en-US" sz="147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for the Smart Drive CCTV project, which detects road-crossing dangers using AI with YOLOv11 and Python.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1160" y="0"/>
            <a:ext cx="576745" cy="432559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9525"/>
              <a:ext cx="609600" cy="619125"/>
            </a:xfrm>
            <a:prstGeom prst="rect">
              <a:avLst/>
            </a:prstGeom>
          </p:spPr>
          <p:txBody>
            <a:bodyPr anchor="ctr" rtlCol="false" tIns="35988" lIns="35988" bIns="35988" rIns="35988"/>
            <a:lstStyle/>
            <a:p>
              <a:pPr algn="ctr">
                <a:lnSpc>
                  <a:spcPts val="168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171503" cy="7772400"/>
            <a:chOff x="0" y="0"/>
            <a:chExt cx="180270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27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2703">
                  <a:moveTo>
                    <a:pt x="0" y="0"/>
                  </a:moveTo>
                  <a:lnTo>
                    <a:pt x="1802703" y="0"/>
                  </a:lnTo>
                  <a:lnTo>
                    <a:pt x="18027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80270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71093" y="1791369"/>
            <a:ext cx="4549365" cy="2585353"/>
          </a:xfrm>
          <a:custGeom>
            <a:avLst/>
            <a:gdLst/>
            <a:ahLst/>
            <a:cxnLst/>
            <a:rect r="r" b="b" t="t" l="l"/>
            <a:pathLst>
              <a:path h="2585353" w="4549365">
                <a:moveTo>
                  <a:pt x="0" y="0"/>
                </a:moveTo>
                <a:lnTo>
                  <a:pt x="4549365" y="0"/>
                </a:lnTo>
                <a:lnTo>
                  <a:pt x="4549365" y="2585354"/>
                </a:lnTo>
                <a:lnTo>
                  <a:pt x="0" y="2585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87" r="0" b="-1598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97671" y="4415288"/>
            <a:ext cx="1495421" cy="996947"/>
          </a:xfrm>
          <a:custGeom>
            <a:avLst/>
            <a:gdLst/>
            <a:ahLst/>
            <a:cxnLst/>
            <a:rect r="r" b="b" t="t" l="l"/>
            <a:pathLst>
              <a:path h="996947" w="1495421">
                <a:moveTo>
                  <a:pt x="0" y="0"/>
                </a:moveTo>
                <a:lnTo>
                  <a:pt x="1495420" y="0"/>
                </a:lnTo>
                <a:lnTo>
                  <a:pt x="1495420" y="996947"/>
                </a:lnTo>
                <a:lnTo>
                  <a:pt x="0" y="996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34456" y="4421568"/>
            <a:ext cx="1486002" cy="990668"/>
          </a:xfrm>
          <a:custGeom>
            <a:avLst/>
            <a:gdLst/>
            <a:ahLst/>
            <a:cxnLst/>
            <a:rect r="r" b="b" t="t" l="l"/>
            <a:pathLst>
              <a:path h="990668" w="1486002">
                <a:moveTo>
                  <a:pt x="0" y="0"/>
                </a:moveTo>
                <a:lnTo>
                  <a:pt x="1486002" y="0"/>
                </a:lnTo>
                <a:lnTo>
                  <a:pt x="1486002" y="990667"/>
                </a:lnTo>
                <a:lnTo>
                  <a:pt x="0" y="990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1093" y="4415288"/>
            <a:ext cx="1486002" cy="990668"/>
          </a:xfrm>
          <a:custGeom>
            <a:avLst/>
            <a:gdLst/>
            <a:ahLst/>
            <a:cxnLst/>
            <a:rect r="r" b="b" t="t" l="l"/>
            <a:pathLst>
              <a:path h="990668" w="1486002">
                <a:moveTo>
                  <a:pt x="0" y="0"/>
                </a:moveTo>
                <a:lnTo>
                  <a:pt x="1486002" y="0"/>
                </a:lnTo>
                <a:lnTo>
                  <a:pt x="1486002" y="990668"/>
                </a:lnTo>
                <a:lnTo>
                  <a:pt x="0" y="990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47728" y="3437184"/>
            <a:ext cx="2828861" cy="1884729"/>
          </a:xfrm>
          <a:custGeom>
            <a:avLst/>
            <a:gdLst/>
            <a:ahLst/>
            <a:cxnLst/>
            <a:rect r="r" b="b" t="t" l="l"/>
            <a:pathLst>
              <a:path h="1884729" w="2828861">
                <a:moveTo>
                  <a:pt x="0" y="0"/>
                </a:moveTo>
                <a:lnTo>
                  <a:pt x="2828861" y="0"/>
                </a:lnTo>
                <a:lnTo>
                  <a:pt x="2828861" y="1884728"/>
                </a:lnTo>
                <a:lnTo>
                  <a:pt x="0" y="1884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47728" y="899160"/>
            <a:ext cx="1785870" cy="2418173"/>
          </a:xfrm>
          <a:custGeom>
            <a:avLst/>
            <a:gdLst/>
            <a:ahLst/>
            <a:cxnLst/>
            <a:rect r="r" b="b" t="t" l="l"/>
            <a:pathLst>
              <a:path h="2418173" w="1785870">
                <a:moveTo>
                  <a:pt x="0" y="0"/>
                </a:moveTo>
                <a:lnTo>
                  <a:pt x="1785870" y="0"/>
                </a:lnTo>
                <a:lnTo>
                  <a:pt x="1785870" y="2418173"/>
                </a:lnTo>
                <a:lnTo>
                  <a:pt x="0" y="24181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53448" y="899160"/>
            <a:ext cx="1150908" cy="766793"/>
          </a:xfrm>
          <a:custGeom>
            <a:avLst/>
            <a:gdLst/>
            <a:ahLst/>
            <a:cxnLst/>
            <a:rect r="r" b="b" t="t" l="l"/>
            <a:pathLst>
              <a:path h="766793" w="1150908">
                <a:moveTo>
                  <a:pt x="0" y="0"/>
                </a:moveTo>
                <a:lnTo>
                  <a:pt x="1150908" y="0"/>
                </a:lnTo>
                <a:lnTo>
                  <a:pt x="1150908" y="766793"/>
                </a:lnTo>
                <a:lnTo>
                  <a:pt x="0" y="766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77942" y="3437184"/>
            <a:ext cx="1326414" cy="883723"/>
          </a:xfrm>
          <a:custGeom>
            <a:avLst/>
            <a:gdLst/>
            <a:ahLst/>
            <a:cxnLst/>
            <a:rect r="r" b="b" t="t" l="l"/>
            <a:pathLst>
              <a:path h="883723" w="1326414">
                <a:moveTo>
                  <a:pt x="0" y="0"/>
                </a:moveTo>
                <a:lnTo>
                  <a:pt x="1326414" y="0"/>
                </a:lnTo>
                <a:lnTo>
                  <a:pt x="1326414" y="883723"/>
                </a:lnTo>
                <a:lnTo>
                  <a:pt x="0" y="883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77942" y="4438189"/>
            <a:ext cx="1326414" cy="883723"/>
          </a:xfrm>
          <a:custGeom>
            <a:avLst/>
            <a:gdLst/>
            <a:ahLst/>
            <a:cxnLst/>
            <a:rect r="r" b="b" t="t" l="l"/>
            <a:pathLst>
              <a:path h="883723" w="1326414">
                <a:moveTo>
                  <a:pt x="0" y="0"/>
                </a:moveTo>
                <a:lnTo>
                  <a:pt x="1326414" y="0"/>
                </a:lnTo>
                <a:lnTo>
                  <a:pt x="1326414" y="883723"/>
                </a:lnTo>
                <a:lnTo>
                  <a:pt x="0" y="8837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51245" y="1749573"/>
            <a:ext cx="2353111" cy="1567760"/>
          </a:xfrm>
          <a:custGeom>
            <a:avLst/>
            <a:gdLst/>
            <a:ahLst/>
            <a:cxnLst/>
            <a:rect r="r" b="b" t="t" l="l"/>
            <a:pathLst>
              <a:path h="1567760" w="2353111">
                <a:moveTo>
                  <a:pt x="0" y="0"/>
                </a:moveTo>
                <a:lnTo>
                  <a:pt x="2353111" y="0"/>
                </a:lnTo>
                <a:lnTo>
                  <a:pt x="2353111" y="1567760"/>
                </a:lnTo>
                <a:lnTo>
                  <a:pt x="0" y="156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51245" y="899160"/>
            <a:ext cx="1150908" cy="766793"/>
          </a:xfrm>
          <a:custGeom>
            <a:avLst/>
            <a:gdLst/>
            <a:ahLst/>
            <a:cxnLst/>
            <a:rect r="r" b="b" t="t" l="l"/>
            <a:pathLst>
              <a:path h="766793" w="1150908">
                <a:moveTo>
                  <a:pt x="0" y="0"/>
                </a:moveTo>
                <a:lnTo>
                  <a:pt x="1150909" y="0"/>
                </a:lnTo>
                <a:lnTo>
                  <a:pt x="1150909" y="766793"/>
                </a:lnTo>
                <a:lnTo>
                  <a:pt x="0" y="7667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385673" y="123166"/>
            <a:ext cx="318683" cy="24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  <a:spcBef>
                <a:spcPct val="0"/>
              </a:spcBef>
            </a:pPr>
            <a:r>
              <a:rPr lang="en-US" b="true" sz="1416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9835" y="691515"/>
            <a:ext cx="3142173" cy="7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8"/>
              </a:lnSpc>
              <a:spcBef>
                <a:spcPct val="0"/>
              </a:spcBef>
            </a:pPr>
            <a:r>
              <a:rPr lang="en-US" b="true" sz="4463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Activities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1093" y="5534222"/>
            <a:ext cx="4549365" cy="107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24"/>
              </a:lnSpc>
            </a:pPr>
            <a:r>
              <a:rPr lang="en-US" sz="1326" spc="70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 had the opportunity to serve as a Teacher Assistant in the Web Development class at Comcamp 2024. The main topic was website design using React, with subtopics including JavaScript, Tailwind CSS, and HTML.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47728" y="5539184"/>
            <a:ext cx="4256628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0"/>
              </a:lnSpc>
            </a:pPr>
            <a:r>
              <a:rPr lang="en-US" sz="1500" spc="7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 had the opportunity to serve as a translator, assisting a professor in translating Thai to English during the Innovation Exchange at KMUTT for students from the Royal Academic Institute, Myanmar, on November 30, 2023.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34992" y="0"/>
            <a:ext cx="6523408" cy="7772400"/>
            <a:chOff x="0" y="0"/>
            <a:chExt cx="22739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3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73955">
                  <a:moveTo>
                    <a:pt x="0" y="0"/>
                  </a:moveTo>
                  <a:lnTo>
                    <a:pt x="2273955" y="0"/>
                  </a:lnTo>
                  <a:lnTo>
                    <a:pt x="2273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73955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81160" y="0"/>
            <a:ext cx="646425" cy="484819"/>
            <a:chOff x="0" y="0"/>
            <a:chExt cx="8128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40336" lIns="40336" bIns="40336" rIns="40336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56789" y="766014"/>
            <a:ext cx="3176013" cy="769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5"/>
              </a:lnSpc>
              <a:spcBef>
                <a:spcPct val="0"/>
              </a:spcBef>
            </a:pPr>
            <a:r>
              <a:rPr lang="en-US" b="true" sz="4511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Activities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866152" y="5189495"/>
            <a:ext cx="2774703" cy="2081027"/>
          </a:xfrm>
          <a:custGeom>
            <a:avLst/>
            <a:gdLst/>
            <a:ahLst/>
            <a:cxnLst/>
            <a:rect r="r" b="b" t="t" l="l"/>
            <a:pathLst>
              <a:path h="2081027" w="2774703">
                <a:moveTo>
                  <a:pt x="0" y="0"/>
                </a:moveTo>
                <a:lnTo>
                  <a:pt x="2774704" y="0"/>
                </a:lnTo>
                <a:lnTo>
                  <a:pt x="2774704" y="2081027"/>
                </a:lnTo>
                <a:lnTo>
                  <a:pt x="0" y="208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29669" y="5189495"/>
            <a:ext cx="2774703" cy="2081027"/>
          </a:xfrm>
          <a:custGeom>
            <a:avLst/>
            <a:gdLst/>
            <a:ahLst/>
            <a:cxnLst/>
            <a:rect r="r" b="b" t="t" l="l"/>
            <a:pathLst>
              <a:path h="2081027" w="2774703">
                <a:moveTo>
                  <a:pt x="0" y="0"/>
                </a:moveTo>
                <a:lnTo>
                  <a:pt x="2774704" y="0"/>
                </a:lnTo>
                <a:lnTo>
                  <a:pt x="2774704" y="2081027"/>
                </a:lnTo>
                <a:lnTo>
                  <a:pt x="0" y="2081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6298" y="2546737"/>
            <a:ext cx="3208596" cy="2406447"/>
          </a:xfrm>
          <a:custGeom>
            <a:avLst/>
            <a:gdLst/>
            <a:ahLst/>
            <a:cxnLst/>
            <a:rect r="r" b="b" t="t" l="l"/>
            <a:pathLst>
              <a:path h="2406447" w="3208596">
                <a:moveTo>
                  <a:pt x="0" y="0"/>
                </a:moveTo>
                <a:lnTo>
                  <a:pt x="3208596" y="0"/>
                </a:lnTo>
                <a:lnTo>
                  <a:pt x="3208596" y="2406447"/>
                </a:lnTo>
                <a:lnTo>
                  <a:pt x="0" y="2406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66152" y="901848"/>
            <a:ext cx="2367751" cy="4048799"/>
          </a:xfrm>
          <a:custGeom>
            <a:avLst/>
            <a:gdLst/>
            <a:ahLst/>
            <a:cxnLst/>
            <a:rect r="r" b="b" t="t" l="l"/>
            <a:pathLst>
              <a:path h="4048799" w="2367751">
                <a:moveTo>
                  <a:pt x="0" y="0"/>
                </a:moveTo>
                <a:lnTo>
                  <a:pt x="2367751" y="0"/>
                </a:lnTo>
                <a:lnTo>
                  <a:pt x="2367751" y="4048799"/>
                </a:lnTo>
                <a:lnTo>
                  <a:pt x="0" y="4048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75415" y="997049"/>
            <a:ext cx="1799479" cy="1349609"/>
          </a:xfrm>
          <a:custGeom>
            <a:avLst/>
            <a:gdLst/>
            <a:ahLst/>
            <a:cxnLst/>
            <a:rect r="r" b="b" t="t" l="l"/>
            <a:pathLst>
              <a:path h="1349609" w="1799479">
                <a:moveTo>
                  <a:pt x="0" y="0"/>
                </a:moveTo>
                <a:lnTo>
                  <a:pt x="1799479" y="0"/>
                </a:lnTo>
                <a:lnTo>
                  <a:pt x="1799479" y="1349610"/>
                </a:lnTo>
                <a:lnTo>
                  <a:pt x="0" y="134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66298" y="997049"/>
            <a:ext cx="1278020" cy="1349609"/>
          </a:xfrm>
          <a:custGeom>
            <a:avLst/>
            <a:gdLst/>
            <a:ahLst/>
            <a:cxnLst/>
            <a:rect r="r" b="b" t="t" l="l"/>
            <a:pathLst>
              <a:path h="1349609" w="1278020">
                <a:moveTo>
                  <a:pt x="0" y="0"/>
                </a:moveTo>
                <a:lnTo>
                  <a:pt x="1278020" y="0"/>
                </a:lnTo>
                <a:lnTo>
                  <a:pt x="1278020" y="1349610"/>
                </a:lnTo>
                <a:lnTo>
                  <a:pt x="0" y="134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119" t="0" r="-2368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98300" y="141499"/>
            <a:ext cx="357185" cy="2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  <a:spcBef>
                <a:spcPct val="0"/>
              </a:spcBef>
            </a:pPr>
            <a:r>
              <a:rPr lang="en-US" b="true" sz="1588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6789" y="1799343"/>
            <a:ext cx="2500048" cy="5075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 had the opportunity to be a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Teacher Assistant during the 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Innovation 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E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xchange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at KMUTT on November 28, 2024, supporting around 50 students fro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m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the Control and Instr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u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men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a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ion Engineering Department and the AUT471 KOSEN Engineering Project 7 course. I assisted in training students on how to use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3D 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p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rinter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s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and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l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aser 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c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ut</a:t>
            </a:r>
            <a:r>
              <a:rPr lang="en-US" sz="1626" spc="86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ting tools.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0402" y="0"/>
            <a:ext cx="665248" cy="498936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41511" lIns="41511" bIns="41511" rIns="41511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5920" y="249468"/>
            <a:ext cx="1744668" cy="1308796"/>
          </a:xfrm>
          <a:custGeom>
            <a:avLst/>
            <a:gdLst/>
            <a:ahLst/>
            <a:cxnLst/>
            <a:rect r="r" b="b" t="t" l="l"/>
            <a:pathLst>
              <a:path h="1308796" w="1744668">
                <a:moveTo>
                  <a:pt x="0" y="0"/>
                </a:moveTo>
                <a:lnTo>
                  <a:pt x="1744668" y="0"/>
                </a:lnTo>
                <a:lnTo>
                  <a:pt x="1744668" y="1308797"/>
                </a:lnTo>
                <a:lnTo>
                  <a:pt x="0" y="130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0695" y="3019490"/>
            <a:ext cx="1744668" cy="1308796"/>
          </a:xfrm>
          <a:custGeom>
            <a:avLst/>
            <a:gdLst/>
            <a:ahLst/>
            <a:cxnLst/>
            <a:rect r="r" b="b" t="t" l="l"/>
            <a:pathLst>
              <a:path h="1308796" w="1744668">
                <a:moveTo>
                  <a:pt x="0" y="0"/>
                </a:moveTo>
                <a:lnTo>
                  <a:pt x="1744668" y="0"/>
                </a:lnTo>
                <a:lnTo>
                  <a:pt x="1744668" y="1308796"/>
                </a:lnTo>
                <a:lnTo>
                  <a:pt x="0" y="1308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7168" y="249468"/>
            <a:ext cx="1747956" cy="1308796"/>
          </a:xfrm>
          <a:custGeom>
            <a:avLst/>
            <a:gdLst/>
            <a:ahLst/>
            <a:cxnLst/>
            <a:rect r="r" b="b" t="t" l="l"/>
            <a:pathLst>
              <a:path h="1308796" w="1747956">
                <a:moveTo>
                  <a:pt x="0" y="0"/>
                </a:moveTo>
                <a:lnTo>
                  <a:pt x="1747956" y="0"/>
                </a:lnTo>
                <a:lnTo>
                  <a:pt x="1747956" y="1308797"/>
                </a:lnTo>
                <a:lnTo>
                  <a:pt x="0" y="130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7" r="-245" b="-21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9208" y="1639576"/>
            <a:ext cx="1744668" cy="1308796"/>
          </a:xfrm>
          <a:custGeom>
            <a:avLst/>
            <a:gdLst/>
            <a:ahLst/>
            <a:cxnLst/>
            <a:rect r="r" b="b" t="t" l="l"/>
            <a:pathLst>
              <a:path h="1308796" w="1744668">
                <a:moveTo>
                  <a:pt x="0" y="0"/>
                </a:moveTo>
                <a:lnTo>
                  <a:pt x="1744668" y="0"/>
                </a:lnTo>
                <a:lnTo>
                  <a:pt x="1744668" y="1308796"/>
                </a:lnTo>
                <a:lnTo>
                  <a:pt x="0" y="1308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37168" y="1639576"/>
            <a:ext cx="1752246" cy="1308796"/>
          </a:xfrm>
          <a:custGeom>
            <a:avLst/>
            <a:gdLst/>
            <a:ahLst/>
            <a:cxnLst/>
            <a:rect r="r" b="b" t="t" l="l"/>
            <a:pathLst>
              <a:path h="1308796" w="1752246">
                <a:moveTo>
                  <a:pt x="0" y="0"/>
                </a:moveTo>
                <a:lnTo>
                  <a:pt x="1752246" y="0"/>
                </a:lnTo>
                <a:lnTo>
                  <a:pt x="1752246" y="1308796"/>
                </a:lnTo>
                <a:lnTo>
                  <a:pt x="0" y="1308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7" r="0" b="-21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74444" y="3021255"/>
            <a:ext cx="1752246" cy="1314481"/>
          </a:xfrm>
          <a:custGeom>
            <a:avLst/>
            <a:gdLst/>
            <a:ahLst/>
            <a:cxnLst/>
            <a:rect r="r" b="b" t="t" l="l"/>
            <a:pathLst>
              <a:path h="1314481" w="1752246">
                <a:moveTo>
                  <a:pt x="0" y="0"/>
                </a:moveTo>
                <a:lnTo>
                  <a:pt x="1752246" y="0"/>
                </a:lnTo>
                <a:lnTo>
                  <a:pt x="1752246" y="1314481"/>
                </a:lnTo>
                <a:lnTo>
                  <a:pt x="0" y="13144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79669" y="1641341"/>
            <a:ext cx="1752246" cy="1308796"/>
          </a:xfrm>
          <a:custGeom>
            <a:avLst/>
            <a:gdLst/>
            <a:ahLst/>
            <a:cxnLst/>
            <a:rect r="r" b="b" t="t" l="l"/>
            <a:pathLst>
              <a:path h="1308796" w="1752246">
                <a:moveTo>
                  <a:pt x="0" y="0"/>
                </a:moveTo>
                <a:lnTo>
                  <a:pt x="1752246" y="0"/>
                </a:lnTo>
                <a:lnTo>
                  <a:pt x="1752246" y="1308796"/>
                </a:lnTo>
                <a:lnTo>
                  <a:pt x="0" y="1308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22" r="-9" b="-22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31943" y="3019490"/>
            <a:ext cx="1752246" cy="1314481"/>
          </a:xfrm>
          <a:custGeom>
            <a:avLst/>
            <a:gdLst/>
            <a:ahLst/>
            <a:cxnLst/>
            <a:rect r="r" b="b" t="t" l="l"/>
            <a:pathLst>
              <a:path h="1314481" w="1752246">
                <a:moveTo>
                  <a:pt x="0" y="0"/>
                </a:moveTo>
                <a:lnTo>
                  <a:pt x="1752246" y="0"/>
                </a:lnTo>
                <a:lnTo>
                  <a:pt x="1752246" y="1314481"/>
                </a:lnTo>
                <a:lnTo>
                  <a:pt x="0" y="13144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79669" y="251233"/>
            <a:ext cx="1749129" cy="1312143"/>
          </a:xfrm>
          <a:custGeom>
            <a:avLst/>
            <a:gdLst/>
            <a:ahLst/>
            <a:cxnLst/>
            <a:rect r="r" b="b" t="t" l="l"/>
            <a:pathLst>
              <a:path h="1312143" w="1749129">
                <a:moveTo>
                  <a:pt x="0" y="0"/>
                </a:moveTo>
                <a:lnTo>
                  <a:pt x="1749129" y="0"/>
                </a:lnTo>
                <a:lnTo>
                  <a:pt x="1749129" y="1312143"/>
                </a:lnTo>
                <a:lnTo>
                  <a:pt x="0" y="131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4470253"/>
            <a:ext cx="10058400" cy="3302147"/>
            <a:chOff x="0" y="0"/>
            <a:chExt cx="3506196" cy="11510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06196" cy="1151075"/>
            </a:xfrm>
            <a:custGeom>
              <a:avLst/>
              <a:gdLst/>
              <a:ahLst/>
              <a:cxnLst/>
              <a:rect r="r" b="b" t="t" l="l"/>
              <a:pathLst>
                <a:path h="1151075" w="3506196">
                  <a:moveTo>
                    <a:pt x="0" y="0"/>
                  </a:moveTo>
                  <a:lnTo>
                    <a:pt x="3506196" y="0"/>
                  </a:lnTo>
                  <a:lnTo>
                    <a:pt x="3506196" y="1151075"/>
                  </a:lnTo>
                  <a:lnTo>
                    <a:pt x="0" y="1151075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3506196" cy="1179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832279" y="4644400"/>
            <a:ext cx="1132919" cy="1510558"/>
          </a:xfrm>
          <a:custGeom>
            <a:avLst/>
            <a:gdLst/>
            <a:ahLst/>
            <a:cxnLst/>
            <a:rect r="r" b="b" t="t" l="l"/>
            <a:pathLst>
              <a:path h="1510558" w="1132919">
                <a:moveTo>
                  <a:pt x="0" y="0"/>
                </a:moveTo>
                <a:lnTo>
                  <a:pt x="1132919" y="0"/>
                </a:lnTo>
                <a:lnTo>
                  <a:pt x="1132919" y="1510558"/>
                </a:lnTo>
                <a:lnTo>
                  <a:pt x="0" y="15105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461828" y="4644400"/>
            <a:ext cx="1132919" cy="1510558"/>
          </a:xfrm>
          <a:custGeom>
            <a:avLst/>
            <a:gdLst/>
            <a:ahLst/>
            <a:cxnLst/>
            <a:rect r="r" b="b" t="t" l="l"/>
            <a:pathLst>
              <a:path h="1510558" w="1132919">
                <a:moveTo>
                  <a:pt x="0" y="0"/>
                </a:moveTo>
                <a:lnTo>
                  <a:pt x="1132918" y="0"/>
                </a:lnTo>
                <a:lnTo>
                  <a:pt x="1132918" y="1510558"/>
                </a:lnTo>
                <a:lnTo>
                  <a:pt x="0" y="15105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832279" y="6232049"/>
            <a:ext cx="906006" cy="1208008"/>
          </a:xfrm>
          <a:custGeom>
            <a:avLst/>
            <a:gdLst/>
            <a:ahLst/>
            <a:cxnLst/>
            <a:rect r="r" b="b" t="t" l="l"/>
            <a:pathLst>
              <a:path h="1208008" w="906006">
                <a:moveTo>
                  <a:pt x="0" y="0"/>
                </a:moveTo>
                <a:lnTo>
                  <a:pt x="906006" y="0"/>
                </a:lnTo>
                <a:lnTo>
                  <a:pt x="906006" y="1208008"/>
                </a:lnTo>
                <a:lnTo>
                  <a:pt x="0" y="1208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761701" y="6223062"/>
            <a:ext cx="906006" cy="1208008"/>
          </a:xfrm>
          <a:custGeom>
            <a:avLst/>
            <a:gdLst/>
            <a:ahLst/>
            <a:cxnLst/>
            <a:rect r="r" b="b" t="t" l="l"/>
            <a:pathLst>
              <a:path h="1208008" w="906006">
                <a:moveTo>
                  <a:pt x="0" y="0"/>
                </a:moveTo>
                <a:lnTo>
                  <a:pt x="906007" y="0"/>
                </a:lnTo>
                <a:lnTo>
                  <a:pt x="906007" y="1208009"/>
                </a:lnTo>
                <a:lnTo>
                  <a:pt x="0" y="1208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725118" y="6223062"/>
            <a:ext cx="906006" cy="1208008"/>
          </a:xfrm>
          <a:custGeom>
            <a:avLst/>
            <a:gdLst/>
            <a:ahLst/>
            <a:cxnLst/>
            <a:rect r="r" b="b" t="t" l="l"/>
            <a:pathLst>
              <a:path h="1208008" w="906006">
                <a:moveTo>
                  <a:pt x="0" y="0"/>
                </a:moveTo>
                <a:lnTo>
                  <a:pt x="906007" y="0"/>
                </a:lnTo>
                <a:lnTo>
                  <a:pt x="906007" y="1208009"/>
                </a:lnTo>
                <a:lnTo>
                  <a:pt x="0" y="12080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043335" y="4644400"/>
            <a:ext cx="1132919" cy="1510558"/>
          </a:xfrm>
          <a:custGeom>
            <a:avLst/>
            <a:gdLst/>
            <a:ahLst/>
            <a:cxnLst/>
            <a:rect r="r" b="b" t="t" l="l"/>
            <a:pathLst>
              <a:path h="1510558" w="1132919">
                <a:moveTo>
                  <a:pt x="0" y="0"/>
                </a:moveTo>
                <a:lnTo>
                  <a:pt x="1132918" y="0"/>
                </a:lnTo>
                <a:lnTo>
                  <a:pt x="1132918" y="1510558"/>
                </a:lnTo>
                <a:lnTo>
                  <a:pt x="0" y="15105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252453" y="4644400"/>
            <a:ext cx="1133174" cy="1510558"/>
          </a:xfrm>
          <a:custGeom>
            <a:avLst/>
            <a:gdLst/>
            <a:ahLst/>
            <a:cxnLst/>
            <a:rect r="r" b="b" t="t" l="l"/>
            <a:pathLst>
              <a:path h="1510558" w="1133174">
                <a:moveTo>
                  <a:pt x="0" y="0"/>
                </a:moveTo>
                <a:lnTo>
                  <a:pt x="1133175" y="0"/>
                </a:lnTo>
                <a:lnTo>
                  <a:pt x="1133175" y="1510558"/>
                </a:lnTo>
                <a:lnTo>
                  <a:pt x="0" y="151055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798080" y="6232049"/>
            <a:ext cx="906211" cy="1208008"/>
          </a:xfrm>
          <a:custGeom>
            <a:avLst/>
            <a:gdLst/>
            <a:ahLst/>
            <a:cxnLst/>
            <a:rect r="r" b="b" t="t" l="l"/>
            <a:pathLst>
              <a:path h="1208008" w="906211">
                <a:moveTo>
                  <a:pt x="0" y="0"/>
                </a:moveTo>
                <a:lnTo>
                  <a:pt x="906211" y="0"/>
                </a:lnTo>
                <a:lnTo>
                  <a:pt x="906211" y="1208008"/>
                </a:lnTo>
                <a:lnTo>
                  <a:pt x="0" y="120800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688536" y="6223062"/>
            <a:ext cx="906211" cy="1208281"/>
          </a:xfrm>
          <a:custGeom>
            <a:avLst/>
            <a:gdLst/>
            <a:ahLst/>
            <a:cxnLst/>
            <a:rect r="r" b="b" t="t" l="l"/>
            <a:pathLst>
              <a:path h="1208281" w="906211">
                <a:moveTo>
                  <a:pt x="0" y="0"/>
                </a:moveTo>
                <a:lnTo>
                  <a:pt x="906210" y="0"/>
                </a:lnTo>
                <a:lnTo>
                  <a:pt x="906210" y="1208282"/>
                </a:lnTo>
                <a:lnTo>
                  <a:pt x="0" y="120828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122171" y="249468"/>
            <a:ext cx="1744668" cy="1313908"/>
          </a:xfrm>
          <a:custGeom>
            <a:avLst/>
            <a:gdLst/>
            <a:ahLst/>
            <a:cxnLst/>
            <a:rect r="r" b="b" t="t" l="l"/>
            <a:pathLst>
              <a:path h="1313908" w="1744668">
                <a:moveTo>
                  <a:pt x="0" y="0"/>
                </a:moveTo>
                <a:lnTo>
                  <a:pt x="1744668" y="0"/>
                </a:lnTo>
                <a:lnTo>
                  <a:pt x="1744668" y="1313908"/>
                </a:lnTo>
                <a:lnTo>
                  <a:pt x="0" y="131390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-39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122171" y="1641341"/>
            <a:ext cx="1744668" cy="1308796"/>
          </a:xfrm>
          <a:custGeom>
            <a:avLst/>
            <a:gdLst/>
            <a:ahLst/>
            <a:cxnLst/>
            <a:rect r="r" b="b" t="t" l="l"/>
            <a:pathLst>
              <a:path h="1308796" w="1744668">
                <a:moveTo>
                  <a:pt x="0" y="0"/>
                </a:moveTo>
                <a:lnTo>
                  <a:pt x="1744668" y="0"/>
                </a:lnTo>
                <a:lnTo>
                  <a:pt x="1744668" y="1308796"/>
                </a:lnTo>
                <a:lnTo>
                  <a:pt x="0" y="130879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6946" y="3021255"/>
            <a:ext cx="1749893" cy="1312716"/>
          </a:xfrm>
          <a:custGeom>
            <a:avLst/>
            <a:gdLst/>
            <a:ahLst/>
            <a:cxnLst/>
            <a:rect r="r" b="b" t="t" l="l"/>
            <a:pathLst>
              <a:path h="1312716" w="1749893">
                <a:moveTo>
                  <a:pt x="0" y="0"/>
                </a:moveTo>
                <a:lnTo>
                  <a:pt x="1749893" y="0"/>
                </a:lnTo>
                <a:lnTo>
                  <a:pt x="1749893" y="1312716"/>
                </a:lnTo>
                <a:lnTo>
                  <a:pt x="0" y="131271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410954" y="136926"/>
            <a:ext cx="367586" cy="28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b="true" sz="1634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12</a:t>
            </a:r>
          </a:p>
        </p:txBody>
      </p:sp>
      <p:sp>
        <p:nvSpPr>
          <p:cNvPr name="TextBox 30" id="30"/>
          <p:cNvSpPr txBox="true"/>
          <p:nvPr/>
        </p:nvSpPr>
        <p:spPr>
          <a:xfrm rot="5400000">
            <a:off x="6797084" y="1791215"/>
            <a:ext cx="3681959" cy="100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68"/>
              </a:lnSpc>
              <a:spcBef>
                <a:spcPct val="0"/>
              </a:spcBef>
            </a:pPr>
            <a:r>
              <a:rPr lang="en-US" b="true" sz="5906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Activities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0662" y="4610503"/>
            <a:ext cx="4185329" cy="262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12"/>
              </a:lnSpc>
              <a:spcBef>
                <a:spcPct val="0"/>
              </a:spcBef>
            </a:pPr>
            <a:r>
              <a:rPr lang="en-US" sz="136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 had the opportunity to establish a fried chicken business, with the help of my family, called “</a:t>
            </a:r>
            <a:r>
              <a:rPr lang="en-US" b="true" sz="1365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Chicken Knight</a:t>
            </a:r>
            <a:r>
              <a:rPr lang="en-US" sz="136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” with the goal of </a:t>
            </a:r>
            <a:r>
              <a:rPr lang="en-US" b="true" sz="1365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supporting</a:t>
            </a:r>
            <a:r>
              <a:rPr lang="en-US" sz="136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my </a:t>
            </a:r>
            <a:r>
              <a:rPr lang="en-US" b="true" sz="1365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family’s income</a:t>
            </a:r>
            <a:r>
              <a:rPr lang="en-US" sz="136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. I was involved in every aspect of the process—from </a:t>
            </a:r>
            <a:r>
              <a:rPr lang="en-US" b="true" sz="1365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concept development, branding</a:t>
            </a:r>
            <a:r>
              <a:rPr lang="en-US" sz="136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, and </a:t>
            </a:r>
            <a:r>
              <a:rPr lang="en-US" b="true" sz="1365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menu creation</a:t>
            </a:r>
            <a:r>
              <a:rPr lang="en-US" sz="136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to </a:t>
            </a:r>
            <a:r>
              <a:rPr lang="en-US" b="true" sz="1365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customer service</a:t>
            </a:r>
            <a:r>
              <a:rPr lang="en-US" sz="136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and </a:t>
            </a:r>
            <a:r>
              <a:rPr lang="en-US" b="true" sz="1365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daily operations</a:t>
            </a:r>
            <a:r>
              <a:rPr lang="en-US" sz="136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. This experience not only helped strengthen our financial stability but also taught me valuable skills in </a:t>
            </a:r>
            <a:r>
              <a:rPr lang="en-US" b="true" sz="1365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entrepreneurship, time management, and customer engagement.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058400" cy="6062013"/>
            <a:chOff x="0" y="0"/>
            <a:chExt cx="3506196" cy="2113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6196" cy="2113120"/>
            </a:xfrm>
            <a:custGeom>
              <a:avLst/>
              <a:gdLst/>
              <a:ahLst/>
              <a:cxnLst/>
              <a:rect r="r" b="b" t="t" l="l"/>
              <a:pathLst>
                <a:path h="2113120" w="3506196">
                  <a:moveTo>
                    <a:pt x="0" y="0"/>
                  </a:moveTo>
                  <a:lnTo>
                    <a:pt x="3506196" y="0"/>
                  </a:lnTo>
                  <a:lnTo>
                    <a:pt x="3506196" y="2113120"/>
                  </a:lnTo>
                  <a:lnTo>
                    <a:pt x="0" y="2113120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06196" cy="2141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2094" y="1094853"/>
            <a:ext cx="1307096" cy="1848792"/>
          </a:xfrm>
          <a:custGeom>
            <a:avLst/>
            <a:gdLst/>
            <a:ahLst/>
            <a:cxnLst/>
            <a:rect r="r" b="b" t="t" l="l"/>
            <a:pathLst>
              <a:path h="1848792" w="1307096">
                <a:moveTo>
                  <a:pt x="0" y="0"/>
                </a:moveTo>
                <a:lnTo>
                  <a:pt x="1307096" y="0"/>
                </a:lnTo>
                <a:lnTo>
                  <a:pt x="1307096" y="1848792"/>
                </a:lnTo>
                <a:lnTo>
                  <a:pt x="0" y="1848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8745" y="1094853"/>
            <a:ext cx="1307096" cy="1848792"/>
          </a:xfrm>
          <a:custGeom>
            <a:avLst/>
            <a:gdLst/>
            <a:ahLst/>
            <a:cxnLst/>
            <a:rect r="r" b="b" t="t" l="l"/>
            <a:pathLst>
              <a:path h="1848792" w="1307096">
                <a:moveTo>
                  <a:pt x="0" y="0"/>
                </a:moveTo>
                <a:lnTo>
                  <a:pt x="1307096" y="0"/>
                </a:lnTo>
                <a:lnTo>
                  <a:pt x="1307096" y="1848792"/>
                </a:lnTo>
                <a:lnTo>
                  <a:pt x="0" y="184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20499" y="1094853"/>
            <a:ext cx="1307147" cy="1847557"/>
          </a:xfrm>
          <a:custGeom>
            <a:avLst/>
            <a:gdLst/>
            <a:ahLst/>
            <a:cxnLst/>
            <a:rect r="r" b="b" t="t" l="l"/>
            <a:pathLst>
              <a:path h="1847557" w="1307147">
                <a:moveTo>
                  <a:pt x="0" y="0"/>
                </a:moveTo>
                <a:lnTo>
                  <a:pt x="1307147" y="0"/>
                </a:lnTo>
                <a:lnTo>
                  <a:pt x="1307147" y="1847557"/>
                </a:lnTo>
                <a:lnTo>
                  <a:pt x="0" y="1847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7150" y="1094853"/>
            <a:ext cx="1307147" cy="1847557"/>
          </a:xfrm>
          <a:custGeom>
            <a:avLst/>
            <a:gdLst/>
            <a:ahLst/>
            <a:cxnLst/>
            <a:rect r="r" b="b" t="t" l="l"/>
            <a:pathLst>
              <a:path h="1847557" w="1307147">
                <a:moveTo>
                  <a:pt x="0" y="0"/>
                </a:moveTo>
                <a:lnTo>
                  <a:pt x="1307147" y="0"/>
                </a:lnTo>
                <a:lnTo>
                  <a:pt x="1307147" y="1847557"/>
                </a:lnTo>
                <a:lnTo>
                  <a:pt x="0" y="1847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05414" y="1094853"/>
            <a:ext cx="1308021" cy="1848792"/>
          </a:xfrm>
          <a:custGeom>
            <a:avLst/>
            <a:gdLst/>
            <a:ahLst/>
            <a:cxnLst/>
            <a:rect r="r" b="b" t="t" l="l"/>
            <a:pathLst>
              <a:path h="1848792" w="1308021">
                <a:moveTo>
                  <a:pt x="0" y="0"/>
                </a:moveTo>
                <a:lnTo>
                  <a:pt x="1308021" y="0"/>
                </a:lnTo>
                <a:lnTo>
                  <a:pt x="1308021" y="1848792"/>
                </a:lnTo>
                <a:lnTo>
                  <a:pt x="0" y="1848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33819" y="1094853"/>
            <a:ext cx="1308021" cy="1848792"/>
          </a:xfrm>
          <a:custGeom>
            <a:avLst/>
            <a:gdLst/>
            <a:ahLst/>
            <a:cxnLst/>
            <a:rect r="r" b="b" t="t" l="l"/>
            <a:pathLst>
              <a:path h="1848792" w="1308021">
                <a:moveTo>
                  <a:pt x="0" y="0"/>
                </a:moveTo>
                <a:lnTo>
                  <a:pt x="1308021" y="0"/>
                </a:lnTo>
                <a:lnTo>
                  <a:pt x="1308021" y="1848792"/>
                </a:lnTo>
                <a:lnTo>
                  <a:pt x="0" y="1848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62957" y="1094853"/>
            <a:ext cx="1308021" cy="1848792"/>
          </a:xfrm>
          <a:custGeom>
            <a:avLst/>
            <a:gdLst/>
            <a:ahLst/>
            <a:cxnLst/>
            <a:rect r="r" b="b" t="t" l="l"/>
            <a:pathLst>
              <a:path h="1848792" w="1308021">
                <a:moveTo>
                  <a:pt x="0" y="0"/>
                </a:moveTo>
                <a:lnTo>
                  <a:pt x="1308020" y="0"/>
                </a:lnTo>
                <a:lnTo>
                  <a:pt x="1308020" y="1848792"/>
                </a:lnTo>
                <a:lnTo>
                  <a:pt x="0" y="1848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92094" y="3783912"/>
            <a:ext cx="5009753" cy="2002983"/>
            <a:chOff x="0" y="0"/>
            <a:chExt cx="6679671" cy="26706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361403" y="0"/>
              <a:ext cx="1234060" cy="2670644"/>
            </a:xfrm>
            <a:custGeom>
              <a:avLst/>
              <a:gdLst/>
              <a:ahLst/>
              <a:cxnLst/>
              <a:rect r="r" b="b" t="t" l="l"/>
              <a:pathLst>
                <a:path h="2670644" w="1234060">
                  <a:moveTo>
                    <a:pt x="0" y="0"/>
                  </a:moveTo>
                  <a:lnTo>
                    <a:pt x="1234060" y="0"/>
                  </a:lnTo>
                  <a:lnTo>
                    <a:pt x="1234060" y="2670644"/>
                  </a:lnTo>
                  <a:lnTo>
                    <a:pt x="0" y="267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4060" cy="2670644"/>
            </a:xfrm>
            <a:custGeom>
              <a:avLst/>
              <a:gdLst/>
              <a:ahLst/>
              <a:cxnLst/>
              <a:rect r="r" b="b" t="t" l="l"/>
              <a:pathLst>
                <a:path h="2670644" w="1234060">
                  <a:moveTo>
                    <a:pt x="0" y="0"/>
                  </a:moveTo>
                  <a:lnTo>
                    <a:pt x="1234060" y="0"/>
                  </a:lnTo>
                  <a:lnTo>
                    <a:pt x="1234060" y="2670644"/>
                  </a:lnTo>
                  <a:lnTo>
                    <a:pt x="0" y="267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22805" y="0"/>
              <a:ext cx="1234060" cy="2670644"/>
            </a:xfrm>
            <a:custGeom>
              <a:avLst/>
              <a:gdLst/>
              <a:ahLst/>
              <a:cxnLst/>
              <a:rect r="r" b="b" t="t" l="l"/>
              <a:pathLst>
                <a:path h="2670644" w="1234060">
                  <a:moveTo>
                    <a:pt x="0" y="0"/>
                  </a:moveTo>
                  <a:lnTo>
                    <a:pt x="1234060" y="0"/>
                  </a:lnTo>
                  <a:lnTo>
                    <a:pt x="1234060" y="2670644"/>
                  </a:lnTo>
                  <a:lnTo>
                    <a:pt x="0" y="267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084208" y="0"/>
              <a:ext cx="1234060" cy="2670644"/>
            </a:xfrm>
            <a:custGeom>
              <a:avLst/>
              <a:gdLst/>
              <a:ahLst/>
              <a:cxnLst/>
              <a:rect r="r" b="b" t="t" l="l"/>
              <a:pathLst>
                <a:path h="2670644" w="1234060">
                  <a:moveTo>
                    <a:pt x="0" y="0"/>
                  </a:moveTo>
                  <a:lnTo>
                    <a:pt x="1234060" y="0"/>
                  </a:lnTo>
                  <a:lnTo>
                    <a:pt x="1234060" y="2670644"/>
                  </a:lnTo>
                  <a:lnTo>
                    <a:pt x="0" y="267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445611" y="0"/>
              <a:ext cx="1234060" cy="2670644"/>
            </a:xfrm>
            <a:custGeom>
              <a:avLst/>
              <a:gdLst/>
              <a:ahLst/>
              <a:cxnLst/>
              <a:rect r="r" b="b" t="t" l="l"/>
              <a:pathLst>
                <a:path h="2670644" w="1234060">
                  <a:moveTo>
                    <a:pt x="0" y="0"/>
                  </a:moveTo>
                  <a:lnTo>
                    <a:pt x="1234060" y="0"/>
                  </a:lnTo>
                  <a:lnTo>
                    <a:pt x="1234060" y="2670644"/>
                  </a:lnTo>
                  <a:lnTo>
                    <a:pt x="0" y="267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753139" y="3783912"/>
            <a:ext cx="3988701" cy="2002983"/>
            <a:chOff x="0" y="0"/>
            <a:chExt cx="5318268" cy="26706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4060" cy="2670644"/>
            </a:xfrm>
            <a:custGeom>
              <a:avLst/>
              <a:gdLst/>
              <a:ahLst/>
              <a:cxnLst/>
              <a:rect r="r" b="b" t="t" l="l"/>
              <a:pathLst>
                <a:path h="2670644" w="1234060">
                  <a:moveTo>
                    <a:pt x="0" y="0"/>
                  </a:moveTo>
                  <a:lnTo>
                    <a:pt x="1234060" y="0"/>
                  </a:lnTo>
                  <a:lnTo>
                    <a:pt x="1234060" y="2670644"/>
                  </a:lnTo>
                  <a:lnTo>
                    <a:pt x="0" y="267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361403" y="0"/>
              <a:ext cx="1234060" cy="2670644"/>
            </a:xfrm>
            <a:custGeom>
              <a:avLst/>
              <a:gdLst/>
              <a:ahLst/>
              <a:cxnLst/>
              <a:rect r="r" b="b" t="t" l="l"/>
              <a:pathLst>
                <a:path h="2670644" w="1234060">
                  <a:moveTo>
                    <a:pt x="0" y="0"/>
                  </a:moveTo>
                  <a:lnTo>
                    <a:pt x="1234060" y="0"/>
                  </a:lnTo>
                  <a:lnTo>
                    <a:pt x="1234060" y="2670644"/>
                  </a:lnTo>
                  <a:lnTo>
                    <a:pt x="0" y="267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22805" y="0"/>
              <a:ext cx="1234060" cy="2670644"/>
            </a:xfrm>
            <a:custGeom>
              <a:avLst/>
              <a:gdLst/>
              <a:ahLst/>
              <a:cxnLst/>
              <a:rect r="r" b="b" t="t" l="l"/>
              <a:pathLst>
                <a:path h="2670644" w="1234060">
                  <a:moveTo>
                    <a:pt x="0" y="0"/>
                  </a:moveTo>
                  <a:lnTo>
                    <a:pt x="1234060" y="0"/>
                  </a:lnTo>
                  <a:lnTo>
                    <a:pt x="1234060" y="2670644"/>
                  </a:lnTo>
                  <a:lnTo>
                    <a:pt x="0" y="267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084208" y="0"/>
              <a:ext cx="1234060" cy="2670644"/>
            </a:xfrm>
            <a:custGeom>
              <a:avLst/>
              <a:gdLst/>
              <a:ahLst/>
              <a:cxnLst/>
              <a:rect r="r" b="b" t="t" l="l"/>
              <a:pathLst>
                <a:path h="2670644" w="1234060">
                  <a:moveTo>
                    <a:pt x="0" y="0"/>
                  </a:moveTo>
                  <a:lnTo>
                    <a:pt x="1234060" y="0"/>
                  </a:lnTo>
                  <a:lnTo>
                    <a:pt x="1234060" y="2670644"/>
                  </a:lnTo>
                  <a:lnTo>
                    <a:pt x="0" y="267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290402" y="0"/>
            <a:ext cx="665248" cy="498936"/>
            <a:chOff x="0" y="0"/>
            <a:chExt cx="812800" cy="60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41511" lIns="41511" bIns="41511" rIns="41511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92094" y="560183"/>
            <a:ext cx="242486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Posters created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2094" y="6229135"/>
            <a:ext cx="9474212" cy="116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96"/>
              </a:lnSpc>
              <a:spcBef>
                <a:spcPct val="0"/>
              </a:spcBef>
            </a:pPr>
            <a:r>
              <a:rPr lang="en-US" sz="1712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I also created and managed official accounts for </a:t>
            </a:r>
            <a:r>
              <a:rPr lang="en-US" b="true" sz="1712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Lineman </a:t>
            </a:r>
            <a:r>
              <a:rPr lang="en-US" sz="1712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and </a:t>
            </a:r>
            <a:r>
              <a:rPr lang="en-US" b="true" sz="1712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GrabFood</a:t>
            </a:r>
            <a:r>
              <a:rPr lang="en-US" sz="1712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allowing </a:t>
            </a:r>
            <a:r>
              <a:rPr lang="en-US" b="true" sz="1712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Chicken Knight</a:t>
            </a:r>
            <a:r>
              <a:rPr lang="en-US" sz="1712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to reach a wider audience through popular food </a:t>
            </a:r>
            <a:r>
              <a:rPr lang="en-US" b="true" sz="1712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delivery platforms</a:t>
            </a:r>
            <a:r>
              <a:rPr lang="en-US" sz="1712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. This helped boost </a:t>
            </a:r>
            <a:r>
              <a:rPr lang="en-US" b="true" sz="1712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visibility</a:t>
            </a:r>
            <a:r>
              <a:rPr lang="en-US" sz="1712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increase sales, and streamline the ordering process for customers.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2094" y="3229395"/>
            <a:ext cx="13130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GrabFood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53139" y="3229456"/>
            <a:ext cx="114561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Lineman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10954" y="136926"/>
            <a:ext cx="367586" cy="28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b="true" sz="1634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" y="777240"/>
            <a:ext cx="10040619" cy="3750427"/>
            <a:chOff x="0" y="0"/>
            <a:chExt cx="3499998" cy="13073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9998" cy="1307338"/>
            </a:xfrm>
            <a:custGeom>
              <a:avLst/>
              <a:gdLst/>
              <a:ahLst/>
              <a:cxnLst/>
              <a:rect r="r" b="b" t="t" l="l"/>
              <a:pathLst>
                <a:path h="1307338" w="3499998">
                  <a:moveTo>
                    <a:pt x="0" y="0"/>
                  </a:moveTo>
                  <a:lnTo>
                    <a:pt x="3499998" y="0"/>
                  </a:lnTo>
                  <a:lnTo>
                    <a:pt x="3499998" y="1307338"/>
                  </a:lnTo>
                  <a:lnTo>
                    <a:pt x="0" y="1307338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99998" cy="1345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0402" y="0"/>
            <a:ext cx="665248" cy="498936"/>
            <a:chOff x="0" y="0"/>
            <a:chExt cx="8128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41511" lIns="41511" bIns="41511" rIns="41511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5596" y="1131050"/>
            <a:ext cx="1832846" cy="1027758"/>
          </a:xfrm>
          <a:custGeom>
            <a:avLst/>
            <a:gdLst/>
            <a:ahLst/>
            <a:cxnLst/>
            <a:rect r="r" b="b" t="t" l="l"/>
            <a:pathLst>
              <a:path h="1027758" w="1832846">
                <a:moveTo>
                  <a:pt x="0" y="0"/>
                </a:moveTo>
                <a:lnTo>
                  <a:pt x="1832846" y="0"/>
                </a:lnTo>
                <a:lnTo>
                  <a:pt x="1832846" y="1027759"/>
                </a:lnTo>
                <a:lnTo>
                  <a:pt x="0" y="1027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" t="0" r="-65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4221" y="2171044"/>
            <a:ext cx="1832777" cy="1030519"/>
          </a:xfrm>
          <a:custGeom>
            <a:avLst/>
            <a:gdLst/>
            <a:ahLst/>
            <a:cxnLst/>
            <a:rect r="r" b="b" t="t" l="l"/>
            <a:pathLst>
              <a:path h="1030519" w="1832777">
                <a:moveTo>
                  <a:pt x="0" y="0"/>
                </a:moveTo>
                <a:lnTo>
                  <a:pt x="1832777" y="0"/>
                </a:lnTo>
                <a:lnTo>
                  <a:pt x="1832777" y="1030519"/>
                </a:lnTo>
                <a:lnTo>
                  <a:pt x="0" y="1030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8183" y="3209491"/>
            <a:ext cx="1832777" cy="1030519"/>
          </a:xfrm>
          <a:custGeom>
            <a:avLst/>
            <a:gdLst/>
            <a:ahLst/>
            <a:cxnLst/>
            <a:rect r="r" b="b" t="t" l="l"/>
            <a:pathLst>
              <a:path h="1030519" w="1832777">
                <a:moveTo>
                  <a:pt x="0" y="0"/>
                </a:moveTo>
                <a:lnTo>
                  <a:pt x="1832777" y="0"/>
                </a:lnTo>
                <a:lnTo>
                  <a:pt x="1832777" y="1030519"/>
                </a:lnTo>
                <a:lnTo>
                  <a:pt x="0" y="1030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54814" y="3212252"/>
            <a:ext cx="1827867" cy="1027758"/>
          </a:xfrm>
          <a:custGeom>
            <a:avLst/>
            <a:gdLst/>
            <a:ahLst/>
            <a:cxnLst/>
            <a:rect r="r" b="b" t="t" l="l"/>
            <a:pathLst>
              <a:path h="1027758" w="1827867">
                <a:moveTo>
                  <a:pt x="0" y="0"/>
                </a:moveTo>
                <a:lnTo>
                  <a:pt x="1827867" y="0"/>
                </a:lnTo>
                <a:lnTo>
                  <a:pt x="1827867" y="1027758"/>
                </a:lnTo>
                <a:lnTo>
                  <a:pt x="0" y="1027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50851" y="2171044"/>
            <a:ext cx="1827867" cy="1027758"/>
          </a:xfrm>
          <a:custGeom>
            <a:avLst/>
            <a:gdLst/>
            <a:ahLst/>
            <a:cxnLst/>
            <a:rect r="r" b="b" t="t" l="l"/>
            <a:pathLst>
              <a:path h="1027758" w="1827867">
                <a:moveTo>
                  <a:pt x="0" y="0"/>
                </a:moveTo>
                <a:lnTo>
                  <a:pt x="1827867" y="0"/>
                </a:lnTo>
                <a:lnTo>
                  <a:pt x="1827867" y="1027758"/>
                </a:lnTo>
                <a:lnTo>
                  <a:pt x="0" y="1027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10027" y="3212137"/>
            <a:ext cx="1828071" cy="1027873"/>
          </a:xfrm>
          <a:custGeom>
            <a:avLst/>
            <a:gdLst/>
            <a:ahLst/>
            <a:cxnLst/>
            <a:rect r="r" b="b" t="t" l="l"/>
            <a:pathLst>
              <a:path h="1027873" w="1828071">
                <a:moveTo>
                  <a:pt x="0" y="0"/>
                </a:moveTo>
                <a:lnTo>
                  <a:pt x="1828072" y="0"/>
                </a:lnTo>
                <a:lnTo>
                  <a:pt x="1828072" y="1027873"/>
                </a:lnTo>
                <a:lnTo>
                  <a:pt x="0" y="10278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52227" y="1131050"/>
            <a:ext cx="1827867" cy="1027758"/>
          </a:xfrm>
          <a:custGeom>
            <a:avLst/>
            <a:gdLst/>
            <a:ahLst/>
            <a:cxnLst/>
            <a:rect r="r" b="b" t="t" l="l"/>
            <a:pathLst>
              <a:path h="1027758" w="1827867">
                <a:moveTo>
                  <a:pt x="0" y="0"/>
                </a:moveTo>
                <a:lnTo>
                  <a:pt x="1827866" y="0"/>
                </a:lnTo>
                <a:lnTo>
                  <a:pt x="1827866" y="1027759"/>
                </a:lnTo>
                <a:lnTo>
                  <a:pt x="0" y="1027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06065" y="2171044"/>
            <a:ext cx="1832034" cy="1030519"/>
          </a:xfrm>
          <a:custGeom>
            <a:avLst/>
            <a:gdLst/>
            <a:ahLst/>
            <a:cxnLst/>
            <a:rect r="r" b="b" t="t" l="l"/>
            <a:pathLst>
              <a:path h="1030519" w="1832034">
                <a:moveTo>
                  <a:pt x="0" y="0"/>
                </a:moveTo>
                <a:lnTo>
                  <a:pt x="1832034" y="0"/>
                </a:lnTo>
                <a:lnTo>
                  <a:pt x="1832034" y="1030519"/>
                </a:lnTo>
                <a:lnTo>
                  <a:pt x="0" y="10305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03878" y="1131050"/>
            <a:ext cx="1831634" cy="1030294"/>
          </a:xfrm>
          <a:custGeom>
            <a:avLst/>
            <a:gdLst/>
            <a:ahLst/>
            <a:cxnLst/>
            <a:rect r="r" b="b" t="t" l="l"/>
            <a:pathLst>
              <a:path h="1030294" w="1831634">
                <a:moveTo>
                  <a:pt x="0" y="0"/>
                </a:moveTo>
                <a:lnTo>
                  <a:pt x="1831634" y="0"/>
                </a:lnTo>
                <a:lnTo>
                  <a:pt x="1831634" y="1030294"/>
                </a:lnTo>
                <a:lnTo>
                  <a:pt x="0" y="1030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30489" y="4693338"/>
            <a:ext cx="1725162" cy="1294163"/>
          </a:xfrm>
          <a:custGeom>
            <a:avLst/>
            <a:gdLst/>
            <a:ahLst/>
            <a:cxnLst/>
            <a:rect r="r" b="b" t="t" l="l"/>
            <a:pathLst>
              <a:path h="1294163" w="1725162">
                <a:moveTo>
                  <a:pt x="0" y="0"/>
                </a:moveTo>
                <a:lnTo>
                  <a:pt x="1725162" y="0"/>
                </a:lnTo>
                <a:lnTo>
                  <a:pt x="1725162" y="1294164"/>
                </a:lnTo>
                <a:lnTo>
                  <a:pt x="0" y="1294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239" y="4690292"/>
            <a:ext cx="1730393" cy="1298088"/>
          </a:xfrm>
          <a:custGeom>
            <a:avLst/>
            <a:gdLst/>
            <a:ahLst/>
            <a:cxnLst/>
            <a:rect r="r" b="b" t="t" l="l"/>
            <a:pathLst>
              <a:path h="1298088" w="1730393">
                <a:moveTo>
                  <a:pt x="0" y="0"/>
                </a:moveTo>
                <a:lnTo>
                  <a:pt x="1730394" y="0"/>
                </a:lnTo>
                <a:lnTo>
                  <a:pt x="1730394" y="1298088"/>
                </a:lnTo>
                <a:lnTo>
                  <a:pt x="0" y="1298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645266" y="4693338"/>
            <a:ext cx="1730784" cy="1298088"/>
          </a:xfrm>
          <a:custGeom>
            <a:avLst/>
            <a:gdLst/>
            <a:ahLst/>
            <a:cxnLst/>
            <a:rect r="r" b="b" t="t" l="l"/>
            <a:pathLst>
              <a:path h="1298088" w="1730784">
                <a:moveTo>
                  <a:pt x="0" y="0"/>
                </a:moveTo>
                <a:lnTo>
                  <a:pt x="1730784" y="0"/>
                </a:lnTo>
                <a:lnTo>
                  <a:pt x="1730784" y="1298088"/>
                </a:lnTo>
                <a:lnTo>
                  <a:pt x="0" y="1298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03957" y="4690292"/>
            <a:ext cx="607874" cy="1301134"/>
          </a:xfrm>
          <a:custGeom>
            <a:avLst/>
            <a:gdLst/>
            <a:ahLst/>
            <a:cxnLst/>
            <a:rect r="r" b="b" t="t" l="l"/>
            <a:pathLst>
              <a:path h="1301134" w="607874">
                <a:moveTo>
                  <a:pt x="0" y="0"/>
                </a:moveTo>
                <a:lnTo>
                  <a:pt x="607874" y="0"/>
                </a:lnTo>
                <a:lnTo>
                  <a:pt x="607874" y="1301134"/>
                </a:lnTo>
                <a:lnTo>
                  <a:pt x="0" y="1301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573492" y="4690292"/>
            <a:ext cx="976952" cy="1301134"/>
          </a:xfrm>
          <a:custGeom>
            <a:avLst/>
            <a:gdLst/>
            <a:ahLst/>
            <a:cxnLst/>
            <a:rect r="r" b="b" t="t" l="l"/>
            <a:pathLst>
              <a:path h="1301134" w="976952">
                <a:moveTo>
                  <a:pt x="0" y="0"/>
                </a:moveTo>
                <a:lnTo>
                  <a:pt x="976952" y="0"/>
                </a:lnTo>
                <a:lnTo>
                  <a:pt x="976952" y="1301134"/>
                </a:lnTo>
                <a:lnTo>
                  <a:pt x="0" y="130113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612105" y="4693338"/>
            <a:ext cx="971500" cy="1295042"/>
          </a:xfrm>
          <a:custGeom>
            <a:avLst/>
            <a:gdLst/>
            <a:ahLst/>
            <a:cxnLst/>
            <a:rect r="r" b="b" t="t" l="l"/>
            <a:pathLst>
              <a:path h="1295042" w="971500">
                <a:moveTo>
                  <a:pt x="0" y="0"/>
                </a:moveTo>
                <a:lnTo>
                  <a:pt x="971500" y="0"/>
                </a:lnTo>
                <a:lnTo>
                  <a:pt x="971500" y="1295042"/>
                </a:lnTo>
                <a:lnTo>
                  <a:pt x="0" y="129504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92353" y="6083291"/>
            <a:ext cx="1646377" cy="1235061"/>
          </a:xfrm>
          <a:custGeom>
            <a:avLst/>
            <a:gdLst/>
            <a:ahLst/>
            <a:cxnLst/>
            <a:rect r="r" b="b" t="t" l="l"/>
            <a:pathLst>
              <a:path h="1235061" w="1646377">
                <a:moveTo>
                  <a:pt x="0" y="0"/>
                </a:moveTo>
                <a:lnTo>
                  <a:pt x="1646377" y="0"/>
                </a:lnTo>
                <a:lnTo>
                  <a:pt x="1646377" y="1235062"/>
                </a:lnTo>
                <a:lnTo>
                  <a:pt x="0" y="12350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0239" y="6083291"/>
            <a:ext cx="822324" cy="1235061"/>
          </a:xfrm>
          <a:custGeom>
            <a:avLst/>
            <a:gdLst/>
            <a:ahLst/>
            <a:cxnLst/>
            <a:rect r="r" b="b" t="t" l="l"/>
            <a:pathLst>
              <a:path h="1235061" w="822324">
                <a:moveTo>
                  <a:pt x="0" y="0"/>
                </a:moveTo>
                <a:lnTo>
                  <a:pt x="822324" y="0"/>
                </a:lnTo>
                <a:lnTo>
                  <a:pt x="822324" y="1235062"/>
                </a:lnTo>
                <a:lnTo>
                  <a:pt x="0" y="12350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438848" y="4693338"/>
            <a:ext cx="1726330" cy="1294163"/>
          </a:xfrm>
          <a:custGeom>
            <a:avLst/>
            <a:gdLst/>
            <a:ahLst/>
            <a:cxnLst/>
            <a:rect r="r" b="b" t="t" l="l"/>
            <a:pathLst>
              <a:path h="1294163" w="1726330">
                <a:moveTo>
                  <a:pt x="0" y="0"/>
                </a:moveTo>
                <a:lnTo>
                  <a:pt x="1726330" y="0"/>
                </a:lnTo>
                <a:lnTo>
                  <a:pt x="1726330" y="1294164"/>
                </a:lnTo>
                <a:lnTo>
                  <a:pt x="0" y="129416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428197" y="6083291"/>
            <a:ext cx="1527454" cy="1233185"/>
          </a:xfrm>
          <a:custGeom>
            <a:avLst/>
            <a:gdLst/>
            <a:ahLst/>
            <a:cxnLst/>
            <a:rect r="r" b="b" t="t" l="l"/>
            <a:pathLst>
              <a:path h="1233185" w="1527454">
                <a:moveTo>
                  <a:pt x="0" y="0"/>
                </a:moveTo>
                <a:lnTo>
                  <a:pt x="1527454" y="0"/>
                </a:lnTo>
                <a:lnTo>
                  <a:pt x="1527454" y="1233185"/>
                </a:lnTo>
                <a:lnTo>
                  <a:pt x="0" y="123318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014" t="-31306" r="-32395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701722" y="6081415"/>
            <a:ext cx="1219632" cy="1235061"/>
          </a:xfrm>
          <a:custGeom>
            <a:avLst/>
            <a:gdLst/>
            <a:ahLst/>
            <a:cxnLst/>
            <a:rect r="r" b="b" t="t" l="l"/>
            <a:pathLst>
              <a:path h="1235061" w="1219632">
                <a:moveTo>
                  <a:pt x="0" y="0"/>
                </a:moveTo>
                <a:lnTo>
                  <a:pt x="1219632" y="0"/>
                </a:lnTo>
                <a:lnTo>
                  <a:pt x="1219632" y="1235061"/>
                </a:lnTo>
                <a:lnTo>
                  <a:pt x="0" y="123506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18204" t="0" r="-16876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984346" y="6083291"/>
            <a:ext cx="925878" cy="1235061"/>
          </a:xfrm>
          <a:custGeom>
            <a:avLst/>
            <a:gdLst/>
            <a:ahLst/>
            <a:cxnLst/>
            <a:rect r="r" b="b" t="t" l="l"/>
            <a:pathLst>
              <a:path h="1235061" w="925878">
                <a:moveTo>
                  <a:pt x="0" y="0"/>
                </a:moveTo>
                <a:lnTo>
                  <a:pt x="925878" y="0"/>
                </a:lnTo>
                <a:lnTo>
                  <a:pt x="925878" y="1235062"/>
                </a:lnTo>
                <a:lnTo>
                  <a:pt x="0" y="123506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973216" y="6083291"/>
            <a:ext cx="1417450" cy="1235061"/>
          </a:xfrm>
          <a:custGeom>
            <a:avLst/>
            <a:gdLst/>
            <a:ahLst/>
            <a:cxnLst/>
            <a:rect r="r" b="b" t="t" l="l"/>
            <a:pathLst>
              <a:path h="1235061" w="1417450">
                <a:moveTo>
                  <a:pt x="0" y="0"/>
                </a:moveTo>
                <a:lnTo>
                  <a:pt x="1417450" y="0"/>
                </a:lnTo>
                <a:lnTo>
                  <a:pt x="1417450" y="1235062"/>
                </a:lnTo>
                <a:lnTo>
                  <a:pt x="0" y="123506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6833" t="0" r="-9395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453659" y="6083291"/>
            <a:ext cx="925878" cy="1235061"/>
          </a:xfrm>
          <a:custGeom>
            <a:avLst/>
            <a:gdLst/>
            <a:ahLst/>
            <a:cxnLst/>
            <a:rect r="r" b="b" t="t" l="l"/>
            <a:pathLst>
              <a:path h="1235061" w="925878">
                <a:moveTo>
                  <a:pt x="0" y="0"/>
                </a:moveTo>
                <a:lnTo>
                  <a:pt x="925878" y="0"/>
                </a:lnTo>
                <a:lnTo>
                  <a:pt x="925878" y="1235062"/>
                </a:lnTo>
                <a:lnTo>
                  <a:pt x="0" y="123506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442529" y="6083291"/>
            <a:ext cx="922676" cy="1235061"/>
          </a:xfrm>
          <a:custGeom>
            <a:avLst/>
            <a:gdLst/>
            <a:ahLst/>
            <a:cxnLst/>
            <a:rect r="r" b="b" t="t" l="l"/>
            <a:pathLst>
              <a:path h="1235061" w="922676">
                <a:moveTo>
                  <a:pt x="0" y="0"/>
                </a:moveTo>
                <a:lnTo>
                  <a:pt x="922676" y="0"/>
                </a:lnTo>
                <a:lnTo>
                  <a:pt x="922676" y="1235062"/>
                </a:lnTo>
                <a:lnTo>
                  <a:pt x="0" y="123506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347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410954" y="136926"/>
            <a:ext cx="367586" cy="28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b="true" sz="1634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11389" y="1092950"/>
            <a:ext cx="3934311" cy="3147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1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I have been actively involved in church life for </a:t>
            </a:r>
            <a:r>
              <a:rPr lang="en-US" sz="1658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over 20 years</a:t>
            </a:r>
            <a:r>
              <a:rPr lang="en-US" sz="165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, regularly attending services and participating in various ministries. I serve on the </a:t>
            </a:r>
            <a:r>
              <a:rPr lang="en-US" sz="1658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worship team</a:t>
            </a:r>
            <a:r>
              <a:rPr lang="en-US" sz="165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, contributing as a </a:t>
            </a:r>
            <a:r>
              <a:rPr lang="en-US" sz="1658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bassist, guitarist, violinist, singer</a:t>
            </a:r>
            <a:r>
              <a:rPr lang="en-US" sz="165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, and occasionally as a </a:t>
            </a:r>
            <a:r>
              <a:rPr lang="en-US" sz="1658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worship leader</a:t>
            </a:r>
            <a:r>
              <a:rPr lang="en-US" sz="165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. Over the years, I have also participated in numerous church camps and spiritual retreats, which have helped </a:t>
            </a:r>
            <a:r>
              <a:rPr lang="en-US" sz="1658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strengthen</a:t>
            </a:r>
            <a:r>
              <a:rPr lang="en-US" sz="165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both my </a:t>
            </a:r>
            <a:r>
              <a:rPr lang="en-US" sz="1658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faith </a:t>
            </a:r>
            <a:r>
              <a:rPr lang="en-US" sz="165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and </a:t>
            </a:r>
            <a:r>
              <a:rPr lang="en-US" sz="1658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leadership skills</a:t>
            </a:r>
            <a:r>
              <a:rPr lang="en-US" sz="165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41342" y="224899"/>
            <a:ext cx="9081684" cy="39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b="true" sz="2254" i="true" spc="1803">
                <a:solidFill>
                  <a:srgbClr val="343434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Activities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1160" y="0"/>
            <a:ext cx="665248" cy="498936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41511" lIns="41511" bIns="41511" rIns="41511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57888" y="1205138"/>
            <a:ext cx="1911409" cy="1434374"/>
          </a:xfrm>
          <a:custGeom>
            <a:avLst/>
            <a:gdLst/>
            <a:ahLst/>
            <a:cxnLst/>
            <a:rect r="r" b="b" t="t" l="l"/>
            <a:pathLst>
              <a:path h="1434374" w="1911409">
                <a:moveTo>
                  <a:pt x="0" y="0"/>
                </a:moveTo>
                <a:lnTo>
                  <a:pt x="1911409" y="0"/>
                </a:lnTo>
                <a:lnTo>
                  <a:pt x="1911409" y="1434373"/>
                </a:lnTo>
                <a:lnTo>
                  <a:pt x="0" y="143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38" r="0" b="-3883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57888" y="2694884"/>
            <a:ext cx="1911409" cy="1434374"/>
          </a:xfrm>
          <a:custGeom>
            <a:avLst/>
            <a:gdLst/>
            <a:ahLst/>
            <a:cxnLst/>
            <a:rect r="r" b="b" t="t" l="l"/>
            <a:pathLst>
              <a:path h="1434374" w="1911409">
                <a:moveTo>
                  <a:pt x="0" y="0"/>
                </a:moveTo>
                <a:lnTo>
                  <a:pt x="1911409" y="0"/>
                </a:lnTo>
                <a:lnTo>
                  <a:pt x="1911409" y="1434373"/>
                </a:lnTo>
                <a:lnTo>
                  <a:pt x="0" y="1434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38" r="0" b="-388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57888" y="4184226"/>
            <a:ext cx="1911409" cy="1434374"/>
          </a:xfrm>
          <a:custGeom>
            <a:avLst/>
            <a:gdLst/>
            <a:ahLst/>
            <a:cxnLst/>
            <a:rect r="r" b="b" t="t" l="l"/>
            <a:pathLst>
              <a:path h="1434374" w="1911409">
                <a:moveTo>
                  <a:pt x="0" y="0"/>
                </a:moveTo>
                <a:lnTo>
                  <a:pt x="1911409" y="0"/>
                </a:lnTo>
                <a:lnTo>
                  <a:pt x="1911409" y="1434374"/>
                </a:lnTo>
                <a:lnTo>
                  <a:pt x="0" y="1434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61" y="0"/>
            <a:ext cx="7587715" cy="7772400"/>
            <a:chOff x="0" y="0"/>
            <a:chExt cx="2644955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4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44955">
                  <a:moveTo>
                    <a:pt x="0" y="0"/>
                  </a:moveTo>
                  <a:lnTo>
                    <a:pt x="2644955" y="0"/>
                  </a:lnTo>
                  <a:lnTo>
                    <a:pt x="2644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495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84392" y="1546075"/>
            <a:ext cx="2727517" cy="1809876"/>
          </a:xfrm>
          <a:custGeom>
            <a:avLst/>
            <a:gdLst/>
            <a:ahLst/>
            <a:cxnLst/>
            <a:rect r="r" b="b" t="t" l="l"/>
            <a:pathLst>
              <a:path h="1809876" w="2727517">
                <a:moveTo>
                  <a:pt x="0" y="0"/>
                </a:moveTo>
                <a:lnTo>
                  <a:pt x="2727517" y="0"/>
                </a:lnTo>
                <a:lnTo>
                  <a:pt x="2727517" y="1809876"/>
                </a:lnTo>
                <a:lnTo>
                  <a:pt x="0" y="1809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982" t="-60623" r="-132664" b="-12305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36856" y="1550519"/>
            <a:ext cx="1499228" cy="1805432"/>
          </a:xfrm>
          <a:custGeom>
            <a:avLst/>
            <a:gdLst/>
            <a:ahLst/>
            <a:cxnLst/>
            <a:rect r="r" b="b" t="t" l="l"/>
            <a:pathLst>
              <a:path h="1805432" w="1499228">
                <a:moveTo>
                  <a:pt x="0" y="0"/>
                </a:moveTo>
                <a:lnTo>
                  <a:pt x="1499228" y="0"/>
                </a:lnTo>
                <a:lnTo>
                  <a:pt x="1499228" y="1805432"/>
                </a:lnTo>
                <a:lnTo>
                  <a:pt x="0" y="1805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5146" t="-243326" r="-484199" b="-6274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748423" y="3456295"/>
            <a:ext cx="3422932" cy="2277929"/>
          </a:xfrm>
          <a:custGeom>
            <a:avLst/>
            <a:gdLst/>
            <a:ahLst/>
            <a:cxnLst/>
            <a:rect r="r" b="b" t="t" l="l"/>
            <a:pathLst>
              <a:path h="2277929" w="3422932">
                <a:moveTo>
                  <a:pt x="0" y="0"/>
                </a:moveTo>
                <a:lnTo>
                  <a:pt x="3422932" y="0"/>
                </a:lnTo>
                <a:lnTo>
                  <a:pt x="3422932" y="2277929"/>
                </a:lnTo>
                <a:lnTo>
                  <a:pt x="0" y="2277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1577" t="-178359" r="-44638" b="-3963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84392" y="3456295"/>
            <a:ext cx="3291446" cy="1095528"/>
          </a:xfrm>
          <a:custGeom>
            <a:avLst/>
            <a:gdLst/>
            <a:ahLst/>
            <a:cxnLst/>
            <a:rect r="r" b="b" t="t" l="l"/>
            <a:pathLst>
              <a:path h="1095528" w="3291446">
                <a:moveTo>
                  <a:pt x="0" y="0"/>
                </a:moveTo>
                <a:lnTo>
                  <a:pt x="3291446" y="0"/>
                </a:lnTo>
                <a:lnTo>
                  <a:pt x="3291446" y="1095528"/>
                </a:lnTo>
                <a:lnTo>
                  <a:pt x="0" y="1095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452" t="-78461" r="-73478" b="-15942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4392" y="4652167"/>
            <a:ext cx="3291446" cy="1082057"/>
          </a:xfrm>
          <a:custGeom>
            <a:avLst/>
            <a:gdLst/>
            <a:ahLst/>
            <a:cxnLst/>
            <a:rect r="r" b="b" t="t" l="l"/>
            <a:pathLst>
              <a:path h="1082057" w="3291446">
                <a:moveTo>
                  <a:pt x="0" y="0"/>
                </a:moveTo>
                <a:lnTo>
                  <a:pt x="3291446" y="0"/>
                </a:lnTo>
                <a:lnTo>
                  <a:pt x="3291446" y="1082057"/>
                </a:lnTo>
                <a:lnTo>
                  <a:pt x="0" y="10820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233" t="-206792" r="-84498" b="-5719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61032" y="1550519"/>
            <a:ext cx="1133862" cy="1807728"/>
          </a:xfrm>
          <a:custGeom>
            <a:avLst/>
            <a:gdLst/>
            <a:ahLst/>
            <a:cxnLst/>
            <a:rect r="r" b="b" t="t" l="l"/>
            <a:pathLst>
              <a:path h="1807728" w="1133862">
                <a:moveTo>
                  <a:pt x="0" y="0"/>
                </a:moveTo>
                <a:lnTo>
                  <a:pt x="1133861" y="0"/>
                </a:lnTo>
                <a:lnTo>
                  <a:pt x="1133861" y="1807729"/>
                </a:lnTo>
                <a:lnTo>
                  <a:pt x="0" y="180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2931" t="-229279" r="-354304" b="-5784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870974" y="1550519"/>
            <a:ext cx="1300382" cy="1805432"/>
          </a:xfrm>
          <a:custGeom>
            <a:avLst/>
            <a:gdLst/>
            <a:ahLst/>
            <a:cxnLst/>
            <a:rect r="r" b="b" t="t" l="l"/>
            <a:pathLst>
              <a:path h="1805432" w="1300382">
                <a:moveTo>
                  <a:pt x="0" y="0"/>
                </a:moveTo>
                <a:lnTo>
                  <a:pt x="1300381" y="0"/>
                </a:lnTo>
                <a:lnTo>
                  <a:pt x="1300381" y="1805432"/>
                </a:lnTo>
                <a:lnTo>
                  <a:pt x="0" y="1805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28" t="-4818" r="-11386" b="-637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401711" y="136926"/>
            <a:ext cx="367586" cy="28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7"/>
              </a:lnSpc>
              <a:spcBef>
                <a:spcPct val="0"/>
              </a:spcBef>
            </a:pPr>
            <a:r>
              <a:rPr lang="en-US" b="true" sz="1634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1072" y="316720"/>
            <a:ext cx="3624350" cy="88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7"/>
              </a:lnSpc>
              <a:spcBef>
                <a:spcPct val="0"/>
              </a:spcBef>
            </a:pPr>
            <a:r>
              <a:rPr lang="en-US" b="true" sz="5147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Activities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57888" y="5796372"/>
            <a:ext cx="1911409" cy="120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09"/>
              </a:lnSpc>
            </a:pP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 had an opportunity to volunteer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f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or 5 hours at F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irst 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B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aptist 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C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hurch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, Henderson, helping distribute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1237" spc="65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food to people in need.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4392" y="5922590"/>
            <a:ext cx="678696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499" spc="7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I submitted my work to the </a:t>
            </a:r>
            <a:r>
              <a:rPr lang="en-US" sz="1499" spc="7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Gunpla Builders World Cup</a:t>
            </a:r>
            <a:r>
              <a:rPr lang="en-US" sz="1499" spc="7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in Thailand in </a:t>
            </a:r>
            <a:r>
              <a:rPr lang="en-US" sz="1499" spc="7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2018, 2019,</a:t>
            </a:r>
            <a:r>
              <a:rPr lang="en-US" sz="1499" spc="7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and </a:t>
            </a:r>
            <a:r>
              <a:rPr lang="en-US" sz="1499" spc="7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2024</a:t>
            </a:r>
            <a:r>
              <a:rPr lang="en-US" sz="1499" spc="7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06211" y="0"/>
            <a:ext cx="3352189" cy="7772400"/>
            <a:chOff x="0" y="0"/>
            <a:chExt cx="116851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5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68519">
                  <a:moveTo>
                    <a:pt x="0" y="0"/>
                  </a:moveTo>
                  <a:lnTo>
                    <a:pt x="1168519" y="0"/>
                  </a:lnTo>
                  <a:lnTo>
                    <a:pt x="11685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685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81160" y="0"/>
            <a:ext cx="669635" cy="502226"/>
            <a:chOff x="0" y="0"/>
            <a:chExt cx="8128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41784" lIns="41784" bIns="41784" rIns="41784"/>
            <a:lstStyle/>
            <a:p>
              <a:pPr algn="ctr">
                <a:lnSpc>
                  <a:spcPts val="195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5403" y="508287"/>
            <a:ext cx="1977489" cy="1367537"/>
          </a:xfrm>
          <a:custGeom>
            <a:avLst/>
            <a:gdLst/>
            <a:ahLst/>
            <a:cxnLst/>
            <a:rect r="r" b="b" t="t" l="l"/>
            <a:pathLst>
              <a:path h="1367537" w="1977489">
                <a:moveTo>
                  <a:pt x="0" y="0"/>
                </a:moveTo>
                <a:lnTo>
                  <a:pt x="1977490" y="0"/>
                </a:lnTo>
                <a:lnTo>
                  <a:pt x="1977490" y="1367537"/>
                </a:lnTo>
                <a:lnTo>
                  <a:pt x="0" y="136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51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30891" y="508287"/>
            <a:ext cx="1950867" cy="1367537"/>
          </a:xfrm>
          <a:custGeom>
            <a:avLst/>
            <a:gdLst/>
            <a:ahLst/>
            <a:cxnLst/>
            <a:rect r="r" b="b" t="t" l="l"/>
            <a:pathLst>
              <a:path h="1367537" w="1950867">
                <a:moveTo>
                  <a:pt x="0" y="0"/>
                </a:moveTo>
                <a:lnTo>
                  <a:pt x="1950867" y="0"/>
                </a:lnTo>
                <a:lnTo>
                  <a:pt x="1950867" y="1367537"/>
                </a:lnTo>
                <a:lnTo>
                  <a:pt x="0" y="1367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43" r="0" b="-4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30891" y="1920795"/>
            <a:ext cx="1950867" cy="1463596"/>
          </a:xfrm>
          <a:custGeom>
            <a:avLst/>
            <a:gdLst/>
            <a:ahLst/>
            <a:cxnLst/>
            <a:rect r="r" b="b" t="t" l="l"/>
            <a:pathLst>
              <a:path h="1463596" w="1950867">
                <a:moveTo>
                  <a:pt x="0" y="0"/>
                </a:moveTo>
                <a:lnTo>
                  <a:pt x="1950867" y="0"/>
                </a:lnTo>
                <a:lnTo>
                  <a:pt x="1950867" y="1463596"/>
                </a:lnTo>
                <a:lnTo>
                  <a:pt x="0" y="1463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86504" y="508287"/>
            <a:ext cx="2195395" cy="1367537"/>
          </a:xfrm>
          <a:custGeom>
            <a:avLst/>
            <a:gdLst/>
            <a:ahLst/>
            <a:cxnLst/>
            <a:rect r="r" b="b" t="t" l="l"/>
            <a:pathLst>
              <a:path h="1367537" w="2195395">
                <a:moveTo>
                  <a:pt x="0" y="0"/>
                </a:moveTo>
                <a:lnTo>
                  <a:pt x="2195395" y="0"/>
                </a:lnTo>
                <a:lnTo>
                  <a:pt x="2195395" y="1367537"/>
                </a:lnTo>
                <a:lnTo>
                  <a:pt x="0" y="1367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26" r="0" b="-269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86504" y="1920795"/>
            <a:ext cx="2195395" cy="1463596"/>
          </a:xfrm>
          <a:custGeom>
            <a:avLst/>
            <a:gdLst/>
            <a:ahLst/>
            <a:cxnLst/>
            <a:rect r="r" b="b" t="t" l="l"/>
            <a:pathLst>
              <a:path h="1463596" w="2195395">
                <a:moveTo>
                  <a:pt x="0" y="0"/>
                </a:moveTo>
                <a:lnTo>
                  <a:pt x="2195395" y="0"/>
                </a:lnTo>
                <a:lnTo>
                  <a:pt x="2195395" y="1463596"/>
                </a:lnTo>
                <a:lnTo>
                  <a:pt x="0" y="1463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50" r="0" b="-625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5403" y="4326525"/>
            <a:ext cx="4559946" cy="2356316"/>
          </a:xfrm>
          <a:custGeom>
            <a:avLst/>
            <a:gdLst/>
            <a:ahLst/>
            <a:cxnLst/>
            <a:rect r="r" b="b" t="t" l="l"/>
            <a:pathLst>
              <a:path h="2356316" w="4559946">
                <a:moveTo>
                  <a:pt x="0" y="0"/>
                </a:moveTo>
                <a:lnTo>
                  <a:pt x="4559946" y="0"/>
                </a:lnTo>
                <a:lnTo>
                  <a:pt x="4559946" y="2356316"/>
                </a:lnTo>
                <a:lnTo>
                  <a:pt x="0" y="2356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5403" y="1920795"/>
            <a:ext cx="1977489" cy="1463596"/>
          </a:xfrm>
          <a:custGeom>
            <a:avLst/>
            <a:gdLst/>
            <a:ahLst/>
            <a:cxnLst/>
            <a:rect r="r" b="b" t="t" l="l"/>
            <a:pathLst>
              <a:path h="1463596" w="1977489">
                <a:moveTo>
                  <a:pt x="0" y="0"/>
                </a:moveTo>
                <a:lnTo>
                  <a:pt x="1977490" y="0"/>
                </a:lnTo>
                <a:lnTo>
                  <a:pt x="1977490" y="1463596"/>
                </a:lnTo>
                <a:lnTo>
                  <a:pt x="0" y="1463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893" t="-32645" r="-14645" b="-64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10881" y="4326525"/>
            <a:ext cx="1570877" cy="2356316"/>
          </a:xfrm>
          <a:custGeom>
            <a:avLst/>
            <a:gdLst/>
            <a:ahLst/>
            <a:cxnLst/>
            <a:rect r="r" b="b" t="t" l="l"/>
            <a:pathLst>
              <a:path h="2356316" w="1570877">
                <a:moveTo>
                  <a:pt x="0" y="0"/>
                </a:moveTo>
                <a:lnTo>
                  <a:pt x="1570877" y="0"/>
                </a:lnTo>
                <a:lnTo>
                  <a:pt x="1570877" y="2356316"/>
                </a:lnTo>
                <a:lnTo>
                  <a:pt x="0" y="2356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02506" y="128555"/>
            <a:ext cx="370010" cy="29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3"/>
              </a:lnSpc>
              <a:spcBef>
                <a:spcPct val="0"/>
              </a:spcBef>
            </a:pPr>
            <a:r>
              <a:rPr lang="en-US" b="true" sz="1645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90755" y="7146945"/>
            <a:ext cx="1581761" cy="44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9"/>
              </a:lnSpc>
              <a:spcBef>
                <a:spcPct val="0"/>
              </a:spcBef>
            </a:pPr>
            <a:r>
              <a:rPr lang="en-US" b="true" sz="2635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Activities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5403" y="3483039"/>
            <a:ext cx="6216355" cy="48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24"/>
              </a:lnSpc>
            </a:pPr>
            <a:r>
              <a:rPr lang="en-US" sz="1480" spc="78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Participated in a one-year exchange program in the United States during the 2021–2022 academic year.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403" y="6778091"/>
            <a:ext cx="6216355" cy="48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24"/>
              </a:lnSpc>
            </a:pPr>
            <a:r>
              <a:rPr lang="en-US" sz="1480" spc="78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Served as a stagehand in the school’s theatre club and received the Workhorse Award at the Theatre Banquet 2022.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214461" cy="7772400"/>
            <a:chOff x="0" y="0"/>
            <a:chExt cx="181767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76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17677">
                  <a:moveTo>
                    <a:pt x="0" y="0"/>
                  </a:moveTo>
                  <a:lnTo>
                    <a:pt x="1817677" y="0"/>
                  </a:lnTo>
                  <a:lnTo>
                    <a:pt x="18176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1767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81160" y="0"/>
            <a:ext cx="641876" cy="481407"/>
            <a:chOff x="0" y="0"/>
            <a:chExt cx="8128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40052" lIns="40052" bIns="40052" rIns="40052"/>
            <a:lstStyle/>
            <a:p>
              <a:pPr algn="ctr">
                <a:lnSpc>
                  <a:spcPts val="187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97476" y="140302"/>
            <a:ext cx="354671" cy="26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7"/>
              </a:lnSpc>
              <a:spcBef>
                <a:spcPct val="0"/>
              </a:spcBef>
            </a:pPr>
            <a:r>
              <a:rPr lang="en-US" b="true" sz="1576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232" y="368586"/>
            <a:ext cx="1520998" cy="364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b="true" sz="2160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Activities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51232" y="993527"/>
            <a:ext cx="4661154" cy="5337055"/>
            <a:chOff x="0" y="0"/>
            <a:chExt cx="6214872" cy="71160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14872" cy="3808904"/>
            </a:xfrm>
            <a:custGeom>
              <a:avLst/>
              <a:gdLst/>
              <a:ahLst/>
              <a:cxnLst/>
              <a:rect r="r" b="b" t="t" l="l"/>
              <a:pathLst>
                <a:path h="3808904" w="6214872">
                  <a:moveTo>
                    <a:pt x="0" y="0"/>
                  </a:moveTo>
                  <a:lnTo>
                    <a:pt x="6214872" y="0"/>
                  </a:lnTo>
                  <a:lnTo>
                    <a:pt x="6214872" y="3808904"/>
                  </a:lnTo>
                  <a:lnTo>
                    <a:pt x="0" y="380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489" r="0" b="-548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60748" y="3854307"/>
              <a:ext cx="4154124" cy="2337608"/>
            </a:xfrm>
            <a:custGeom>
              <a:avLst/>
              <a:gdLst/>
              <a:ahLst/>
              <a:cxnLst/>
              <a:rect r="r" b="b" t="t" l="l"/>
              <a:pathLst>
                <a:path h="2337608" w="4154124">
                  <a:moveTo>
                    <a:pt x="0" y="0"/>
                  </a:moveTo>
                  <a:lnTo>
                    <a:pt x="4154124" y="0"/>
                  </a:lnTo>
                  <a:lnTo>
                    <a:pt x="4154124" y="2337608"/>
                  </a:lnTo>
                  <a:lnTo>
                    <a:pt x="0" y="2337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5098543"/>
              <a:ext cx="2018375" cy="1093372"/>
            </a:xfrm>
            <a:custGeom>
              <a:avLst/>
              <a:gdLst/>
              <a:ahLst/>
              <a:cxnLst/>
              <a:rect r="r" b="b" t="t" l="l"/>
              <a:pathLst>
                <a:path h="1093372" w="2018375">
                  <a:moveTo>
                    <a:pt x="0" y="0"/>
                  </a:moveTo>
                  <a:lnTo>
                    <a:pt x="2018375" y="0"/>
                  </a:lnTo>
                  <a:lnTo>
                    <a:pt x="2018375" y="1093372"/>
                  </a:lnTo>
                  <a:lnTo>
                    <a:pt x="0" y="1093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066" t="-19618" r="0" b="-1961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3854307"/>
              <a:ext cx="2018375" cy="1190813"/>
            </a:xfrm>
            <a:custGeom>
              <a:avLst/>
              <a:gdLst/>
              <a:ahLst/>
              <a:cxnLst/>
              <a:rect r="r" b="b" t="t" l="l"/>
              <a:pathLst>
                <a:path h="1190813" w="2018375">
                  <a:moveTo>
                    <a:pt x="0" y="0"/>
                  </a:moveTo>
                  <a:lnTo>
                    <a:pt x="2018375" y="0"/>
                  </a:lnTo>
                  <a:lnTo>
                    <a:pt x="2018375" y="1190813"/>
                  </a:lnTo>
                  <a:lnTo>
                    <a:pt x="0" y="1190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312" r="-26139" b="-21312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6364868"/>
              <a:ext cx="6214872" cy="751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60"/>
                </a:lnSpc>
              </a:pPr>
              <a:r>
                <a:rPr lang="en-US" sz="1200" spc="63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Volunteered in the </a:t>
              </a:r>
              <a:r>
                <a:rPr lang="en-US" sz="1200" spc="63">
                  <a:solidFill>
                    <a:srgbClr val="FFFFFF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Historical Archives Department</a:t>
              </a:r>
              <a:r>
                <a:rPr lang="en-US" sz="1200" spc="63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 during </a:t>
              </a:r>
              <a:r>
                <a:rPr lang="en-US" sz="1200" spc="63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B</a:t>
              </a:r>
              <a:r>
                <a:rPr lang="en-US" sz="1200" spc="63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angkok </a:t>
              </a:r>
              <a:r>
                <a:rPr lang="en-US" sz="1200" spc="63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C</a:t>
              </a:r>
              <a:r>
                <a:rPr lang="en-US" sz="1200" spc="63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hristian </a:t>
              </a:r>
              <a:r>
                <a:rPr lang="en-US" sz="1200" spc="63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C</a:t>
              </a:r>
              <a:r>
                <a:rPr lang="en-US" sz="1200" spc="63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ollege’s 170th </a:t>
              </a:r>
              <a:r>
                <a:rPr lang="en-US" sz="1200" spc="63">
                  <a:solidFill>
                    <a:srgbClr val="FFFFFF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Anniversary Celebration</a:t>
              </a:r>
              <a:r>
                <a:rPr lang="en-US" sz="1200" spc="63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 (BCC170).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56047" y="993527"/>
            <a:ext cx="4481808" cy="2620684"/>
            <a:chOff x="0" y="0"/>
            <a:chExt cx="5975744" cy="34942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33073" y="1452401"/>
              <a:ext cx="2112178" cy="1365656"/>
            </a:xfrm>
            <a:custGeom>
              <a:avLst/>
              <a:gdLst/>
              <a:ahLst/>
              <a:cxnLst/>
              <a:rect r="r" b="b" t="t" l="l"/>
              <a:pathLst>
                <a:path h="1365656" w="2112178">
                  <a:moveTo>
                    <a:pt x="0" y="0"/>
                  </a:moveTo>
                  <a:lnTo>
                    <a:pt x="2112178" y="0"/>
                  </a:lnTo>
                  <a:lnTo>
                    <a:pt x="2112178" y="1365656"/>
                  </a:lnTo>
                  <a:lnTo>
                    <a:pt x="0" y="136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756" r="0" b="-6188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933073" y="0"/>
              <a:ext cx="2112178" cy="1409016"/>
            </a:xfrm>
            <a:custGeom>
              <a:avLst/>
              <a:gdLst/>
              <a:ahLst/>
              <a:cxnLst/>
              <a:rect r="r" b="b" t="t" l="l"/>
              <a:pathLst>
                <a:path h="1409016" w="2112178">
                  <a:moveTo>
                    <a:pt x="0" y="0"/>
                  </a:moveTo>
                  <a:lnTo>
                    <a:pt x="2112178" y="0"/>
                  </a:lnTo>
                  <a:lnTo>
                    <a:pt x="2112178" y="1409016"/>
                  </a:lnTo>
                  <a:lnTo>
                    <a:pt x="0" y="14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097618" y="0"/>
              <a:ext cx="1878126" cy="1408912"/>
            </a:xfrm>
            <a:custGeom>
              <a:avLst/>
              <a:gdLst/>
              <a:ahLst/>
              <a:cxnLst/>
              <a:rect r="r" b="b" t="t" l="l"/>
              <a:pathLst>
                <a:path h="1408912" w="1878126">
                  <a:moveTo>
                    <a:pt x="0" y="0"/>
                  </a:moveTo>
                  <a:lnTo>
                    <a:pt x="1878126" y="0"/>
                  </a:lnTo>
                  <a:lnTo>
                    <a:pt x="1878126" y="1408912"/>
                  </a:lnTo>
                  <a:lnTo>
                    <a:pt x="0" y="1408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80705" cy="1409016"/>
            </a:xfrm>
            <a:custGeom>
              <a:avLst/>
              <a:gdLst/>
              <a:ahLst/>
              <a:cxnLst/>
              <a:rect r="r" b="b" t="t" l="l"/>
              <a:pathLst>
                <a:path h="1409016" w="1880705">
                  <a:moveTo>
                    <a:pt x="0" y="0"/>
                  </a:moveTo>
                  <a:lnTo>
                    <a:pt x="1880705" y="0"/>
                  </a:lnTo>
                  <a:lnTo>
                    <a:pt x="1880705" y="1409016"/>
                  </a:lnTo>
                  <a:lnTo>
                    <a:pt x="0" y="140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0139" t="-4521" r="-9018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097618" y="1452401"/>
              <a:ext cx="1878126" cy="1376130"/>
            </a:xfrm>
            <a:custGeom>
              <a:avLst/>
              <a:gdLst/>
              <a:ahLst/>
              <a:cxnLst/>
              <a:rect r="r" b="b" t="t" l="l"/>
              <a:pathLst>
                <a:path h="1376130" w="1878126">
                  <a:moveTo>
                    <a:pt x="0" y="0"/>
                  </a:moveTo>
                  <a:lnTo>
                    <a:pt x="1878126" y="0"/>
                  </a:lnTo>
                  <a:lnTo>
                    <a:pt x="1878126" y="1376130"/>
                  </a:lnTo>
                  <a:lnTo>
                    <a:pt x="0" y="1376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0047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452401"/>
              <a:ext cx="1880705" cy="1359687"/>
            </a:xfrm>
            <a:custGeom>
              <a:avLst/>
              <a:gdLst/>
              <a:ahLst/>
              <a:cxnLst/>
              <a:rect r="r" b="b" t="t" l="l"/>
              <a:pathLst>
                <a:path h="1359687" w="1880705">
                  <a:moveTo>
                    <a:pt x="0" y="0"/>
                  </a:moveTo>
                  <a:lnTo>
                    <a:pt x="1880705" y="0"/>
                  </a:lnTo>
                  <a:lnTo>
                    <a:pt x="1880705" y="1359687"/>
                  </a:lnTo>
                  <a:lnTo>
                    <a:pt x="0" y="135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0545" t="-12322" r="-131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2997010"/>
              <a:ext cx="5975744" cy="497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57"/>
                </a:lnSpc>
              </a:pPr>
              <a:r>
                <a:rPr lang="en-US" sz="1198" spc="63">
                  <a:solidFill>
                    <a:srgbClr val="000000"/>
                  </a:solidFill>
                  <a:latin typeface="ABeeZee"/>
                  <a:ea typeface="ABeeZee"/>
                  <a:cs typeface="ABeeZee"/>
                  <a:sym typeface="ABeeZee"/>
                </a:rPr>
                <a:t>Served as a </a:t>
              </a:r>
              <a:r>
                <a:rPr lang="en-US" sz="1198" spc="63">
                  <a:solidFill>
                    <a:srgbClr val="000000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camp committee member</a:t>
              </a:r>
              <a:r>
                <a:rPr lang="en-US" sz="1198" spc="63">
                  <a:solidFill>
                    <a:srgbClr val="000000"/>
                  </a:solidFill>
                  <a:latin typeface="ABeeZee"/>
                  <a:ea typeface="ABeeZee"/>
                  <a:cs typeface="ABeeZee"/>
                  <a:sym typeface="ABeeZee"/>
                </a:rPr>
                <a:t> for the "Pramuan Mitr Christian Once Again 2022" high school club camp.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356047" y="4003988"/>
            <a:ext cx="4481808" cy="3183401"/>
            <a:chOff x="0" y="0"/>
            <a:chExt cx="5975744" cy="42445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3067892" y="0"/>
              <a:ext cx="2907853" cy="1942282"/>
            </a:xfrm>
            <a:custGeom>
              <a:avLst/>
              <a:gdLst/>
              <a:ahLst/>
              <a:cxnLst/>
              <a:rect r="r" b="b" t="t" l="l"/>
              <a:pathLst>
                <a:path h="1942282" w="2907853">
                  <a:moveTo>
                    <a:pt x="0" y="0"/>
                  </a:moveTo>
                  <a:lnTo>
                    <a:pt x="2907852" y="0"/>
                  </a:lnTo>
                  <a:lnTo>
                    <a:pt x="2907852" y="1942282"/>
                  </a:lnTo>
                  <a:lnTo>
                    <a:pt x="0" y="1942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2044954"/>
              <a:ext cx="1905357" cy="1272671"/>
            </a:xfrm>
            <a:custGeom>
              <a:avLst/>
              <a:gdLst/>
              <a:ahLst/>
              <a:cxnLst/>
              <a:rect r="r" b="b" t="t" l="l"/>
              <a:pathLst>
                <a:path h="1272671" w="1905357">
                  <a:moveTo>
                    <a:pt x="0" y="0"/>
                  </a:moveTo>
                  <a:lnTo>
                    <a:pt x="1905357" y="0"/>
                  </a:lnTo>
                  <a:lnTo>
                    <a:pt x="1905357" y="1272671"/>
                  </a:lnTo>
                  <a:lnTo>
                    <a:pt x="0" y="1272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6155" r="0" b="-6155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907853" cy="1942282"/>
            </a:xfrm>
            <a:custGeom>
              <a:avLst/>
              <a:gdLst/>
              <a:ahLst/>
              <a:cxnLst/>
              <a:rect r="r" b="b" t="t" l="l"/>
              <a:pathLst>
                <a:path h="1942282" w="2907853">
                  <a:moveTo>
                    <a:pt x="0" y="0"/>
                  </a:moveTo>
                  <a:lnTo>
                    <a:pt x="2907853" y="0"/>
                  </a:lnTo>
                  <a:lnTo>
                    <a:pt x="2907853" y="1942282"/>
                  </a:lnTo>
                  <a:lnTo>
                    <a:pt x="0" y="1942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4069090" y="2044954"/>
              <a:ext cx="1905357" cy="1272671"/>
            </a:xfrm>
            <a:custGeom>
              <a:avLst/>
              <a:gdLst/>
              <a:ahLst/>
              <a:cxnLst/>
              <a:rect r="r" b="b" t="t" l="l"/>
              <a:pathLst>
                <a:path h="1272671" w="1905357">
                  <a:moveTo>
                    <a:pt x="0" y="0"/>
                  </a:moveTo>
                  <a:lnTo>
                    <a:pt x="1905357" y="0"/>
                  </a:lnTo>
                  <a:lnTo>
                    <a:pt x="1905357" y="1272671"/>
                  </a:lnTo>
                  <a:lnTo>
                    <a:pt x="0" y="1272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034545" y="2044954"/>
              <a:ext cx="1905357" cy="1272671"/>
            </a:xfrm>
            <a:custGeom>
              <a:avLst/>
              <a:gdLst/>
              <a:ahLst/>
              <a:cxnLst/>
              <a:rect r="r" b="b" t="t" l="l"/>
              <a:pathLst>
                <a:path h="1272671" w="1905357">
                  <a:moveTo>
                    <a:pt x="0" y="0"/>
                  </a:moveTo>
                  <a:lnTo>
                    <a:pt x="1905357" y="0"/>
                  </a:lnTo>
                  <a:lnTo>
                    <a:pt x="1905357" y="1272671"/>
                  </a:lnTo>
                  <a:lnTo>
                    <a:pt x="0" y="1272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6155" r="0" b="-6155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297" y="3493330"/>
              <a:ext cx="5974447" cy="751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59"/>
                </a:lnSpc>
              </a:pPr>
              <a:r>
                <a:rPr lang="en-US" sz="1199" spc="63">
                  <a:solidFill>
                    <a:srgbClr val="000000"/>
                  </a:solidFill>
                  <a:latin typeface="ABeeZee"/>
                  <a:ea typeface="ABeeZee"/>
                  <a:cs typeface="ABeeZee"/>
                  <a:sym typeface="ABeeZee"/>
                </a:rPr>
                <a:t>Participated in a training program for industrial engineers organized by SIIT (Sirindhorn International Institute of Technology).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1160" y="0"/>
            <a:ext cx="607180" cy="455385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37887" lIns="37887" bIns="37887" rIns="37887"/>
            <a:lstStyle/>
            <a:p>
              <a:pPr algn="ctr">
                <a:lnSpc>
                  <a:spcPts val="177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81413"/>
            <a:ext cx="10058400" cy="5321144"/>
            <a:chOff x="0" y="0"/>
            <a:chExt cx="3506196" cy="1854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6196" cy="1854865"/>
            </a:xfrm>
            <a:custGeom>
              <a:avLst/>
              <a:gdLst/>
              <a:ahLst/>
              <a:cxnLst/>
              <a:rect r="r" b="b" t="t" l="l"/>
              <a:pathLst>
                <a:path h="1854865" w="3506196">
                  <a:moveTo>
                    <a:pt x="0" y="0"/>
                  </a:moveTo>
                  <a:lnTo>
                    <a:pt x="3506196" y="0"/>
                  </a:lnTo>
                  <a:lnTo>
                    <a:pt x="3506196" y="1854865"/>
                  </a:lnTo>
                  <a:lnTo>
                    <a:pt x="0" y="1854865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506196" cy="1873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8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91189" y="140698"/>
            <a:ext cx="335500" cy="24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b="true" sz="1491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7131" y="659642"/>
            <a:ext cx="3429557" cy="79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77"/>
              </a:lnSpc>
              <a:spcBef>
                <a:spcPct val="0"/>
              </a:spcBef>
            </a:pPr>
            <a:r>
              <a:rPr lang="en-US" b="true" sz="4698" i="true">
                <a:solidFill>
                  <a:srgbClr val="343434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Certificates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45037" y="2125759"/>
            <a:ext cx="2255331" cy="2205689"/>
            <a:chOff x="0" y="0"/>
            <a:chExt cx="3007108" cy="29409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01833" cy="2123797"/>
            </a:xfrm>
            <a:custGeom>
              <a:avLst/>
              <a:gdLst/>
              <a:ahLst/>
              <a:cxnLst/>
              <a:rect r="r" b="b" t="t" l="l"/>
              <a:pathLst>
                <a:path h="212379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23797"/>
                  </a:lnTo>
                  <a:lnTo>
                    <a:pt x="0" y="2123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609" r="0" b="-4609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615668"/>
              <a:ext cx="3007108" cy="325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E-SAN THAILAND CODING &amp; AI ACADEMY </a:t>
              </a:r>
            </a:p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IN 2025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378821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E-SAN CODING AND AI HACKATHON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5037" y="4519924"/>
            <a:ext cx="2255331" cy="2080577"/>
            <a:chOff x="0" y="0"/>
            <a:chExt cx="3007108" cy="27741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275" y="0"/>
              <a:ext cx="3001833" cy="2131302"/>
            </a:xfrm>
            <a:custGeom>
              <a:avLst/>
              <a:gdLst/>
              <a:ahLst/>
              <a:cxnLst/>
              <a:rect r="r" b="b" t="t" l="l"/>
              <a:pathLst>
                <a:path h="2131302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31302"/>
                  </a:lnTo>
                  <a:lnTo>
                    <a:pt x="0" y="2131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4" r="0" b="-64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619344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KMUTT IN 2024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392022"/>
              <a:ext cx="3007108" cy="157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7"/>
                </a:lnSpc>
                <a:spcBef>
                  <a:spcPct val="0"/>
                </a:spcBef>
              </a:pPr>
              <a:r>
                <a:rPr lang="en-US" b="true" sz="7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INTERNATIONAL PATTERN DESIGN CONTEST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676639" y="2124313"/>
            <a:ext cx="2255331" cy="2335004"/>
            <a:chOff x="0" y="0"/>
            <a:chExt cx="3007108" cy="311333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275" y="0"/>
              <a:ext cx="3001833" cy="2117657"/>
            </a:xfrm>
            <a:custGeom>
              <a:avLst/>
              <a:gdLst/>
              <a:ahLst/>
              <a:cxnLst/>
              <a:rect r="r" b="b" t="t" l="l"/>
              <a:pathLst>
                <a:path h="211765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17657"/>
                  </a:lnTo>
                  <a:lnTo>
                    <a:pt x="0" y="2117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2617596"/>
              <a:ext cx="3007108" cy="49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E-SAN THAILAND CODING &amp; AI ACADEMY </a:t>
              </a:r>
            </a:p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IN 2025</a:t>
              </a:r>
            </a:p>
            <a:p>
              <a:pPr algn="ctr">
                <a:lnSpc>
                  <a:spcPts val="1044"/>
                </a:lnSpc>
                <a:spcBef>
                  <a:spcPct val="0"/>
                </a:spcBef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380749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E-SAN CODING AND AI HACKATHON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08242" y="2125759"/>
            <a:ext cx="2255331" cy="2205689"/>
            <a:chOff x="0" y="0"/>
            <a:chExt cx="3007108" cy="29409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01833" cy="2123797"/>
            </a:xfrm>
            <a:custGeom>
              <a:avLst/>
              <a:gdLst/>
              <a:ahLst/>
              <a:cxnLst/>
              <a:rect r="r" b="b" t="t" l="l"/>
              <a:pathLst>
                <a:path h="212379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23797"/>
                  </a:lnTo>
                  <a:lnTo>
                    <a:pt x="0" y="2123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2615668"/>
              <a:ext cx="3007108" cy="325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E-SAN THAILAND CODING &amp; AI ACADEMY </a:t>
              </a:r>
            </a:p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IN 2024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378821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E-SAN CODING AND AI HACKATHON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670345" y="4519924"/>
            <a:ext cx="2255331" cy="2080577"/>
            <a:chOff x="0" y="0"/>
            <a:chExt cx="3007108" cy="27741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275" y="0"/>
              <a:ext cx="3001833" cy="2131302"/>
            </a:xfrm>
            <a:custGeom>
              <a:avLst/>
              <a:gdLst/>
              <a:ahLst/>
              <a:cxnLst/>
              <a:rect r="r" b="b" t="t" l="l"/>
              <a:pathLst>
                <a:path h="2131302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31302"/>
                  </a:lnTo>
                  <a:lnTo>
                    <a:pt x="0" y="2131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2619344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KMUTT IN 2024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382497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BUSINESS PLAN COMPETITION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539844" y="2168445"/>
            <a:ext cx="2255331" cy="2035134"/>
            <a:chOff x="0" y="0"/>
            <a:chExt cx="3007108" cy="27135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275" y="0"/>
              <a:ext cx="3001833" cy="1999971"/>
            </a:xfrm>
            <a:custGeom>
              <a:avLst/>
              <a:gdLst/>
              <a:ahLst/>
              <a:cxnLst/>
              <a:rect r="r" b="b" t="t" l="l"/>
              <a:pathLst>
                <a:path h="1999971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1999971"/>
                  </a:lnTo>
                  <a:lnTo>
                    <a:pt x="0" y="1999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2558754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ALIBABA CLOUD IN 2024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2321906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ACA ALIBABA CLOUD HANDS-ON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095653" y="4459317"/>
            <a:ext cx="2273519" cy="2141184"/>
            <a:chOff x="0" y="0"/>
            <a:chExt cx="3031359" cy="285491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24251" y="0"/>
              <a:ext cx="2958606" cy="2292920"/>
            </a:xfrm>
            <a:custGeom>
              <a:avLst/>
              <a:gdLst/>
              <a:ahLst/>
              <a:cxnLst/>
              <a:rect r="r" b="b" t="t" l="l"/>
              <a:pathLst>
                <a:path h="2292920" w="2958606">
                  <a:moveTo>
                    <a:pt x="0" y="0"/>
                  </a:moveTo>
                  <a:lnTo>
                    <a:pt x="2958606" y="0"/>
                  </a:lnTo>
                  <a:lnTo>
                    <a:pt x="2958606" y="2292920"/>
                  </a:lnTo>
                  <a:lnTo>
                    <a:pt x="0" y="229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0" y="2700153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CODE COMBAT IN 2024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4251" y="2463306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COMPUTER SCIENCE CERTIFICATION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539149" y="4516148"/>
            <a:ext cx="2260677" cy="2084353"/>
            <a:chOff x="0" y="0"/>
            <a:chExt cx="3014235" cy="277913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995271" cy="2110841"/>
            </a:xfrm>
            <a:custGeom>
              <a:avLst/>
              <a:gdLst/>
              <a:ahLst/>
              <a:cxnLst/>
              <a:rect r="r" b="b" t="t" l="l"/>
              <a:pathLst>
                <a:path h="2110841" w="2995271">
                  <a:moveTo>
                    <a:pt x="0" y="0"/>
                  </a:moveTo>
                  <a:lnTo>
                    <a:pt x="2995271" y="0"/>
                  </a:lnTo>
                  <a:lnTo>
                    <a:pt x="2995271" y="2110841"/>
                  </a:lnTo>
                  <a:lnTo>
                    <a:pt x="0" y="2110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7127" y="2624379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SIIT THAMMASAT UNIVERSITY IN 2022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7127" y="2387531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OPERATION MANAGEMENT GAME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39935" y="1438124"/>
            <a:ext cx="3221355" cy="2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  <a:spcBef>
                <a:spcPct val="0"/>
              </a:spcBef>
            </a:pPr>
            <a:r>
              <a:rPr lang="en-US" b="true" sz="147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COMPUTER SCIENCE AND BUSINESS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2627" y="1791441"/>
            <a:ext cx="8173146" cy="415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63"/>
              </a:lnSpc>
            </a:pP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Hello, my name is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Patiharn Liangkobkit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, a third-year student at King Mongkut’s University of Technology Thonburi. I am in the Faculty of Engineering, majoring in Computer Engineering.</a:t>
            </a:r>
          </a:p>
          <a:p>
            <a:pPr algn="just">
              <a:lnSpc>
                <a:spcPts val="1763"/>
              </a:lnSpc>
            </a:pP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I have experience in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website 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development (Next.js, HTML, JS, TS, MongoDB, PostgreSQL),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game 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development (Unity, C#), UX/UI design (Figma),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hardware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 development (PCB – Ergogen v4, Arduino, C, 3D printing, laser cutting, and CNC), and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AI 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engineering (YOLOv11 and Python).</a:t>
            </a:r>
          </a:p>
          <a:p>
            <a:pPr algn="just">
              <a:lnSpc>
                <a:spcPts val="1763"/>
              </a:lnSpc>
            </a:pP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I value the principle of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Outcome-Based Education (OBE)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 and the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Outcome-Based Approach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, which in my view means working on every project with the desire to achieve the best outcomes for users—while ensuring the work aligns with rules and respects human rights.</a:t>
            </a:r>
          </a:p>
          <a:p>
            <a:pPr algn="just">
              <a:lnSpc>
                <a:spcPts val="1763"/>
              </a:lnSpc>
            </a:pP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My work ethic is to complete my work with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honesty 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and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consistency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. As a hard worker, I usually start working early on any project with full effort. When the project is completed ahead of the deadline, I often revisit it and make improvements if possible. Furthermore, in every project, I value real-world usability. During the brainstorming process, if something doesn’t match real-world use, I try to consult and find the best solution for the project.</a:t>
            </a:r>
          </a:p>
          <a:p>
            <a:pPr algn="just">
              <a:lnSpc>
                <a:spcPts val="1763"/>
              </a:lnSpc>
            </a:pP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My best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problem-solving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 skill is my thinking process, which allows me to understand real-world problems—partly because I am also an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entrepreneur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. I’m also good at working with people, thanks to my experience leading in churches.</a:t>
            </a:r>
          </a:p>
          <a:p>
            <a:pPr algn="just">
              <a:lnSpc>
                <a:spcPts val="1763"/>
              </a:lnSpc>
            </a:pP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The purpose of this portfolio is to help you better understand me through my working experiences. It is meant to showcase my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collaborative 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skills,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development 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skills, and more.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 These selected works reflect my capabilities and growth.</a:t>
            </a:r>
          </a:p>
          <a:p>
            <a:pPr algn="just">
              <a:lnSpc>
                <a:spcPts val="1763"/>
              </a:lnSpc>
            </a:pP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Hope you </a:t>
            </a:r>
            <a:r>
              <a:rPr lang="en-US" b="true" sz="1175" spc="-27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enjoy </a:t>
            </a:r>
            <a:r>
              <a:rPr lang="en-US" sz="1175" spc="-27">
                <a:solidFill>
                  <a:srgbClr val="343434"/>
                </a:solidFill>
                <a:latin typeface="Prompt"/>
                <a:ea typeface="Prompt"/>
                <a:cs typeface="Prompt"/>
                <a:sym typeface="Prompt"/>
              </a:rPr>
              <a:t>this portfolio.</a:t>
            </a:r>
          </a:p>
        </p:txBody>
      </p:sp>
      <p:sp>
        <p:nvSpPr>
          <p:cNvPr name="AutoShape 3" id="3"/>
          <p:cNvSpPr/>
          <p:nvPr/>
        </p:nvSpPr>
        <p:spPr>
          <a:xfrm>
            <a:off x="942627" y="6265065"/>
            <a:ext cx="4971889" cy="0"/>
          </a:xfrm>
          <a:prstGeom prst="line">
            <a:avLst/>
          </a:prstGeom>
          <a:ln cap="rnd" w="19050">
            <a:solidFill>
              <a:srgbClr val="3434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271934" y="681990"/>
            <a:ext cx="3843839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78"/>
              </a:lnSpc>
              <a:spcBef>
                <a:spcPct val="0"/>
              </a:spcBef>
            </a:pPr>
            <a:r>
              <a:rPr lang="en-US" b="true" sz="4913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2627" y="6494797"/>
            <a:ext cx="3857691" cy="5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 spc="-33" b="true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Best regards,</a:t>
            </a:r>
          </a:p>
          <a:p>
            <a:pPr algn="l">
              <a:lnSpc>
                <a:spcPts val="2051"/>
              </a:lnSpc>
              <a:spcBef>
                <a:spcPct val="0"/>
              </a:spcBef>
            </a:pPr>
            <a:r>
              <a:rPr lang="en-US" b="true" sz="1465" spc="-33">
                <a:solidFill>
                  <a:srgbClr val="343434"/>
                </a:solidFill>
                <a:latin typeface="Prompt Bold"/>
                <a:ea typeface="Prompt Bold"/>
                <a:cs typeface="Prompt Bold"/>
                <a:sym typeface="Prompt Bold"/>
              </a:rPr>
              <a:t> Patiharn Liangkobkit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74016"/>
            <a:ext cx="10058400" cy="5321144"/>
            <a:chOff x="0" y="0"/>
            <a:chExt cx="3506196" cy="1854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6196" cy="1854865"/>
            </a:xfrm>
            <a:custGeom>
              <a:avLst/>
              <a:gdLst/>
              <a:ahLst/>
              <a:cxnLst/>
              <a:rect r="r" b="b" t="t" l="l"/>
              <a:pathLst>
                <a:path h="1854865" w="3506196">
                  <a:moveTo>
                    <a:pt x="0" y="0"/>
                  </a:moveTo>
                  <a:lnTo>
                    <a:pt x="3506196" y="0"/>
                  </a:lnTo>
                  <a:lnTo>
                    <a:pt x="3506196" y="1854865"/>
                  </a:lnTo>
                  <a:lnTo>
                    <a:pt x="0" y="1854865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06196" cy="1873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0596" y="2102097"/>
            <a:ext cx="2255331" cy="2077223"/>
            <a:chOff x="0" y="0"/>
            <a:chExt cx="3007108" cy="276963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14873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POWERCLASS.ORG IN 2024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82446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GAUSSIAN MIXTURE MODEL COURSE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5275" y="0"/>
              <a:ext cx="3001833" cy="2122207"/>
            </a:xfrm>
            <a:custGeom>
              <a:avLst/>
              <a:gdLst/>
              <a:ahLst/>
              <a:cxnLst/>
              <a:rect r="r" b="b" t="t" l="l"/>
              <a:pathLst>
                <a:path h="212220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22207"/>
                  </a:lnTo>
                  <a:lnTo>
                    <a:pt x="0" y="2122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674416" y="2102097"/>
            <a:ext cx="2263137" cy="2077223"/>
            <a:chOff x="0" y="0"/>
            <a:chExt cx="3017516" cy="276963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408" y="2614873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POWERCLASS.ORG IN 2024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408" y="2378025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NLP CLASSIFICATION COURSE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01833" cy="2122207"/>
            </a:xfrm>
            <a:custGeom>
              <a:avLst/>
              <a:gdLst/>
              <a:ahLst/>
              <a:cxnLst/>
              <a:rect r="r" b="b" t="t" l="l"/>
              <a:pathLst>
                <a:path h="212220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22207"/>
                  </a:lnTo>
                  <a:lnTo>
                    <a:pt x="0" y="2122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10596" y="4499076"/>
            <a:ext cx="2255331" cy="2077166"/>
            <a:chOff x="0" y="0"/>
            <a:chExt cx="3007108" cy="27695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614797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POWERCLASS.ORG IN 2024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377949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1D CNN COURSE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5275" y="0"/>
              <a:ext cx="3001833" cy="2122207"/>
            </a:xfrm>
            <a:custGeom>
              <a:avLst/>
              <a:gdLst/>
              <a:ahLst/>
              <a:cxnLst/>
              <a:rect r="r" b="b" t="t" l="l"/>
              <a:pathLst>
                <a:path h="212220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22207"/>
                  </a:lnTo>
                  <a:lnTo>
                    <a:pt x="0" y="2122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697770" y="4499076"/>
            <a:ext cx="2255331" cy="2077166"/>
            <a:chOff x="0" y="0"/>
            <a:chExt cx="3007108" cy="276955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2614797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POWERCLASS.ORG IN 2024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412101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b="true" sz="745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IMAGE CLASSIFICATION COURSE CERTIFICATION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07108" cy="2114848"/>
            </a:xfrm>
            <a:custGeom>
              <a:avLst/>
              <a:gdLst/>
              <a:ahLst/>
              <a:cxnLst/>
              <a:rect r="r" b="b" t="t" l="l"/>
              <a:pathLst>
                <a:path h="2114848" w="3007108">
                  <a:moveTo>
                    <a:pt x="0" y="0"/>
                  </a:moveTo>
                  <a:lnTo>
                    <a:pt x="3007108" y="0"/>
                  </a:lnTo>
                  <a:lnTo>
                    <a:pt x="3007108" y="2114848"/>
                  </a:lnTo>
                  <a:lnTo>
                    <a:pt x="0" y="2114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62" r="0" b="-262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146043" y="2102097"/>
            <a:ext cx="2255331" cy="2077223"/>
            <a:chOff x="0" y="0"/>
            <a:chExt cx="3007108" cy="276963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2614873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POWERCLASS.ORG IN 2024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378025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YOLO V.8 COURSE CERTIFICATION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01833" cy="2122207"/>
            </a:xfrm>
            <a:custGeom>
              <a:avLst/>
              <a:gdLst/>
              <a:ahLst/>
              <a:cxnLst/>
              <a:rect r="r" b="b" t="t" l="l"/>
              <a:pathLst>
                <a:path h="212220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22207"/>
                  </a:lnTo>
                  <a:lnTo>
                    <a:pt x="0" y="2122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609863" y="2102097"/>
            <a:ext cx="2255331" cy="2077223"/>
            <a:chOff x="0" y="0"/>
            <a:chExt cx="3007108" cy="276963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2614873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POWERCLASS.ORG IN 2024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378025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CODE2VEC COURSE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007108" cy="2125936"/>
            </a:xfrm>
            <a:custGeom>
              <a:avLst/>
              <a:gdLst/>
              <a:ahLst/>
              <a:cxnLst/>
              <a:rect r="r" b="b" t="t" l="l"/>
              <a:pathLst>
                <a:path h="2125936" w="3007108">
                  <a:moveTo>
                    <a:pt x="0" y="0"/>
                  </a:moveTo>
                  <a:lnTo>
                    <a:pt x="3007108" y="0"/>
                  </a:lnTo>
                  <a:lnTo>
                    <a:pt x="3007108" y="2125936"/>
                  </a:lnTo>
                  <a:lnTo>
                    <a:pt x="0" y="2125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5184944" y="4516188"/>
            <a:ext cx="2255331" cy="2042943"/>
            <a:chOff x="0" y="0"/>
            <a:chExt cx="3007108" cy="272392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2569166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KMUTT IN 2023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2332319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MEDIA DESIGN FOR ADVERTISING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5275" y="0"/>
              <a:ext cx="2996559" cy="2030946"/>
            </a:xfrm>
            <a:custGeom>
              <a:avLst/>
              <a:gdLst/>
              <a:ahLst/>
              <a:cxnLst/>
              <a:rect r="r" b="b" t="t" l="l"/>
              <a:pathLst>
                <a:path h="2030946" w="2996559">
                  <a:moveTo>
                    <a:pt x="0" y="0"/>
                  </a:moveTo>
                  <a:lnTo>
                    <a:pt x="2996558" y="0"/>
                  </a:lnTo>
                  <a:lnTo>
                    <a:pt x="2996558" y="2030946"/>
                  </a:lnTo>
                  <a:lnTo>
                    <a:pt x="0" y="203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29" t="-3620" r="-4780" b="-51678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205495" y="1335208"/>
            <a:ext cx="3221355" cy="2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  <a:spcBef>
                <a:spcPct val="0"/>
              </a:spcBef>
            </a:pPr>
            <a:r>
              <a:rPr lang="en-US" b="true" sz="147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COMPUTER SCIENCE AND BUSINESS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281160" y="0"/>
            <a:ext cx="607180" cy="455385"/>
            <a:chOff x="0" y="0"/>
            <a:chExt cx="812800" cy="6096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37887" lIns="37887" bIns="37887" rIns="37887"/>
            <a:lstStyle/>
            <a:p>
              <a:pPr algn="ctr">
                <a:lnSpc>
                  <a:spcPts val="1775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391189" y="140698"/>
            <a:ext cx="335500" cy="24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b="true" sz="1491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19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312609" y="623072"/>
            <a:ext cx="3429557" cy="79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77"/>
              </a:lnSpc>
              <a:spcBef>
                <a:spcPct val="0"/>
              </a:spcBef>
            </a:pPr>
            <a:r>
              <a:rPr lang="en-US" b="true" sz="4698" i="true">
                <a:solidFill>
                  <a:srgbClr val="343434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Certificates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74016"/>
            <a:ext cx="10058400" cy="5321144"/>
            <a:chOff x="0" y="0"/>
            <a:chExt cx="3506196" cy="1854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6196" cy="1854865"/>
            </a:xfrm>
            <a:custGeom>
              <a:avLst/>
              <a:gdLst/>
              <a:ahLst/>
              <a:cxnLst/>
              <a:rect r="r" b="b" t="t" l="l"/>
              <a:pathLst>
                <a:path h="1854865" w="3506196">
                  <a:moveTo>
                    <a:pt x="0" y="0"/>
                  </a:moveTo>
                  <a:lnTo>
                    <a:pt x="3506196" y="0"/>
                  </a:lnTo>
                  <a:lnTo>
                    <a:pt x="3506196" y="1854865"/>
                  </a:lnTo>
                  <a:lnTo>
                    <a:pt x="0" y="1854865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06196" cy="1873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1313" y="1994138"/>
            <a:ext cx="2255331" cy="2077434"/>
            <a:chOff x="0" y="0"/>
            <a:chExt cx="3007108" cy="27699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15153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WORANTEX &amp; AYP IN 2022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12457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b="true" sz="745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STUDENT-EXCHANGE PROGRAM IN AMERICA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1833" cy="2122767"/>
            </a:xfrm>
            <a:custGeom>
              <a:avLst/>
              <a:gdLst/>
              <a:ahLst/>
              <a:cxnLst/>
              <a:rect r="r" b="b" t="t" l="l"/>
              <a:pathLst>
                <a:path h="212276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22767"/>
                  </a:lnTo>
                  <a:lnTo>
                    <a:pt x="0" y="212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660027" y="2017100"/>
            <a:ext cx="2255331" cy="2031510"/>
            <a:chOff x="0" y="0"/>
            <a:chExt cx="3007108" cy="270868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553922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BANGKOK CHRISTIAN COLLEGE IN 2022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17074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BCC HISTORY HALL ORGANIZER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07108" cy="2003819"/>
            </a:xfrm>
            <a:custGeom>
              <a:avLst/>
              <a:gdLst/>
              <a:ahLst/>
              <a:cxnLst/>
              <a:rect r="r" b="b" t="t" l="l"/>
              <a:pathLst>
                <a:path h="2003819" w="3007108">
                  <a:moveTo>
                    <a:pt x="0" y="0"/>
                  </a:moveTo>
                  <a:lnTo>
                    <a:pt x="3007108" y="0"/>
                  </a:lnTo>
                  <a:lnTo>
                    <a:pt x="3007108" y="2003819"/>
                  </a:lnTo>
                  <a:lnTo>
                    <a:pt x="0" y="2003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452" r="0" b="-445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31313" y="4404393"/>
            <a:ext cx="2255331" cy="2069700"/>
            <a:chOff x="0" y="0"/>
            <a:chExt cx="3007108" cy="2759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604842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BANGKOK CHRISTIAN COLLEGE IN 2020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367995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READER OF THE YEAR 2020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96559" cy="2102298"/>
            </a:xfrm>
            <a:custGeom>
              <a:avLst/>
              <a:gdLst/>
              <a:ahLst/>
              <a:cxnLst/>
              <a:rect r="r" b="b" t="t" l="l"/>
              <a:pathLst>
                <a:path h="2102298" w="2996559">
                  <a:moveTo>
                    <a:pt x="0" y="0"/>
                  </a:moveTo>
                  <a:lnTo>
                    <a:pt x="2996559" y="0"/>
                  </a:lnTo>
                  <a:lnTo>
                    <a:pt x="2996559" y="2102298"/>
                  </a:lnTo>
                  <a:lnTo>
                    <a:pt x="0" y="2102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088742" y="1986974"/>
            <a:ext cx="2255331" cy="2091762"/>
            <a:chOff x="0" y="0"/>
            <a:chExt cx="3007108" cy="278901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2634258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BANGKOK CHRISTIAN COLLEGE IN 2019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397410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READER OF THE YEAR 2019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43676" y="0"/>
              <a:ext cx="2919757" cy="2122798"/>
            </a:xfrm>
            <a:custGeom>
              <a:avLst/>
              <a:gdLst/>
              <a:ahLst/>
              <a:cxnLst/>
              <a:rect r="r" b="b" t="t" l="l"/>
              <a:pathLst>
                <a:path h="2122798" w="2919757">
                  <a:moveTo>
                    <a:pt x="0" y="0"/>
                  </a:moveTo>
                  <a:lnTo>
                    <a:pt x="2919756" y="0"/>
                  </a:lnTo>
                  <a:lnTo>
                    <a:pt x="2919756" y="2122798"/>
                  </a:lnTo>
                  <a:lnTo>
                    <a:pt x="0" y="2122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007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517457" y="1986974"/>
            <a:ext cx="2309631" cy="2091762"/>
            <a:chOff x="0" y="0"/>
            <a:chExt cx="3079507" cy="278901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0408" y="2634258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BANGKOK CHRISTIAN COLLEGE IN 2020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0408" y="2406935"/>
              <a:ext cx="2991425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b="true" sz="745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STUDENT COUNCIL ASSISTING CERTIFICATION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79507" cy="2122767"/>
            </a:xfrm>
            <a:custGeom>
              <a:avLst/>
              <a:gdLst/>
              <a:ahLst/>
              <a:cxnLst/>
              <a:rect r="r" b="b" t="t" l="l"/>
              <a:pathLst>
                <a:path h="2122767" w="3079507">
                  <a:moveTo>
                    <a:pt x="0" y="0"/>
                  </a:moveTo>
                  <a:lnTo>
                    <a:pt x="3079507" y="0"/>
                  </a:lnTo>
                  <a:lnTo>
                    <a:pt x="3079507" y="2122767"/>
                  </a:lnTo>
                  <a:lnTo>
                    <a:pt x="0" y="212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081062" y="4376055"/>
            <a:ext cx="2270691" cy="2098039"/>
            <a:chOff x="0" y="0"/>
            <a:chExt cx="3027588" cy="279738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2642627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BANGKOK CHRISTIAN COLLEGE IN 2016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405779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STUDENT OF THE MONTH 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80442" y="0"/>
              <a:ext cx="2947146" cy="2102298"/>
            </a:xfrm>
            <a:custGeom>
              <a:avLst/>
              <a:gdLst/>
              <a:ahLst/>
              <a:cxnLst/>
              <a:rect r="r" b="b" t="t" l="l"/>
              <a:pathLst>
                <a:path h="2102298" w="2947146">
                  <a:moveTo>
                    <a:pt x="0" y="0"/>
                  </a:moveTo>
                  <a:lnTo>
                    <a:pt x="2947146" y="0"/>
                  </a:lnTo>
                  <a:lnTo>
                    <a:pt x="2947146" y="2102298"/>
                  </a:lnTo>
                  <a:lnTo>
                    <a:pt x="0" y="2102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682346" y="4390224"/>
            <a:ext cx="2255331" cy="2098039"/>
            <a:chOff x="0" y="0"/>
            <a:chExt cx="3007108" cy="2797385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2642627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BANGKOK CHRISTIAN COLLEGE IN 2018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2405779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READER OF THE YEAR 2018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5275" y="0"/>
              <a:ext cx="2989049" cy="2102298"/>
            </a:xfrm>
            <a:custGeom>
              <a:avLst/>
              <a:gdLst/>
              <a:ahLst/>
              <a:cxnLst/>
              <a:rect r="r" b="b" t="t" l="l"/>
              <a:pathLst>
                <a:path h="2102298" w="2989049">
                  <a:moveTo>
                    <a:pt x="0" y="0"/>
                  </a:moveTo>
                  <a:lnTo>
                    <a:pt x="2989049" y="0"/>
                  </a:lnTo>
                  <a:lnTo>
                    <a:pt x="2989049" y="2102298"/>
                  </a:lnTo>
                  <a:lnTo>
                    <a:pt x="0" y="2102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283955" y="1314688"/>
            <a:ext cx="2929652" cy="2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8"/>
              </a:lnSpc>
              <a:spcBef>
                <a:spcPct val="0"/>
              </a:spcBef>
            </a:pPr>
            <a:r>
              <a:rPr lang="en-US" b="true" sz="147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LANGUAGE AND PERSONALITIES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551778" y="4387664"/>
            <a:ext cx="2303820" cy="2103158"/>
            <a:chOff x="0" y="0"/>
            <a:chExt cx="3071761" cy="2804211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2648223"/>
              <a:ext cx="3032564" cy="155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3"/>
                </a:lnSpc>
                <a:spcBef>
                  <a:spcPct val="0"/>
                </a:spcBef>
              </a:pPr>
              <a:r>
                <a:rPr lang="en-US" sz="752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NANMEEBOOKS IN 2017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2409452"/>
              <a:ext cx="3032564" cy="215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68"/>
                </a:lnSpc>
                <a:spcBef>
                  <a:spcPct val="0"/>
                </a:spcBef>
              </a:pPr>
              <a:r>
                <a:rPr lang="en-US" b="true" sz="977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READING CLUB CERTIFICATION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071761" cy="2109124"/>
            </a:xfrm>
            <a:custGeom>
              <a:avLst/>
              <a:gdLst/>
              <a:ahLst/>
              <a:cxnLst/>
              <a:rect r="r" b="b" t="t" l="l"/>
              <a:pathLst>
                <a:path h="2109124" w="3071761">
                  <a:moveTo>
                    <a:pt x="0" y="0"/>
                  </a:moveTo>
                  <a:lnTo>
                    <a:pt x="3071761" y="0"/>
                  </a:lnTo>
                  <a:lnTo>
                    <a:pt x="3071761" y="2109124"/>
                  </a:lnTo>
                  <a:lnTo>
                    <a:pt x="0" y="2109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94" t="-444" r="0" b="-444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9281160" y="0"/>
            <a:ext cx="607180" cy="455385"/>
            <a:chOff x="0" y="0"/>
            <a:chExt cx="812800" cy="6096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37887" lIns="37887" bIns="37887" rIns="37887"/>
            <a:lstStyle/>
            <a:p>
              <a:pPr algn="ctr">
                <a:lnSpc>
                  <a:spcPts val="1775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9391189" y="140698"/>
            <a:ext cx="335500" cy="24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b="true" sz="1491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20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97530" y="536206"/>
            <a:ext cx="3429557" cy="79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77"/>
              </a:lnSpc>
              <a:spcBef>
                <a:spcPct val="0"/>
              </a:spcBef>
            </a:pPr>
            <a:r>
              <a:rPr lang="en-US" b="true" sz="4698" i="true">
                <a:solidFill>
                  <a:srgbClr val="343434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Certificates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02591"/>
            <a:ext cx="10058400" cy="5321144"/>
            <a:chOff x="0" y="0"/>
            <a:chExt cx="3506196" cy="1854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6196" cy="1854865"/>
            </a:xfrm>
            <a:custGeom>
              <a:avLst/>
              <a:gdLst/>
              <a:ahLst/>
              <a:cxnLst/>
              <a:rect r="r" b="b" t="t" l="l"/>
              <a:pathLst>
                <a:path h="1854865" w="3506196">
                  <a:moveTo>
                    <a:pt x="0" y="0"/>
                  </a:moveTo>
                  <a:lnTo>
                    <a:pt x="3506196" y="0"/>
                  </a:lnTo>
                  <a:lnTo>
                    <a:pt x="3506196" y="1854865"/>
                  </a:lnTo>
                  <a:lnTo>
                    <a:pt x="0" y="1854865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06196" cy="1873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4231" y="2123026"/>
            <a:ext cx="2308677" cy="2077223"/>
            <a:chOff x="0" y="0"/>
            <a:chExt cx="3078236" cy="276963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14873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ACTS OF CHRIST CHURCH IN 2024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82446"/>
              <a:ext cx="3078236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ACADEMIC EXCELLENCE IN CL218-UNI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5275" y="0"/>
              <a:ext cx="3001833" cy="2122207"/>
            </a:xfrm>
            <a:custGeom>
              <a:avLst/>
              <a:gdLst/>
              <a:ahLst/>
              <a:cxnLst/>
              <a:rect r="r" b="b" t="t" l="l"/>
              <a:pathLst>
                <a:path h="212220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22207"/>
                  </a:lnTo>
                  <a:lnTo>
                    <a:pt x="0" y="2122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7" t="0" r="-10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621971" y="2131010"/>
            <a:ext cx="2344241" cy="2061255"/>
            <a:chOff x="0" y="0"/>
            <a:chExt cx="3125655" cy="27483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605348"/>
              <a:ext cx="3090091" cy="142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4"/>
                </a:lnSpc>
                <a:spcBef>
                  <a:spcPct val="0"/>
                </a:spcBef>
              </a:pPr>
              <a:r>
                <a:rPr lang="en-US" sz="6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YOUTH FIRST CONCERN FOUNDATION (YFC) IN 2023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2983" y="2378025"/>
              <a:ext cx="3042672" cy="172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"/>
                </a:lnSpc>
                <a:spcBef>
                  <a:spcPct val="0"/>
                </a:spcBef>
              </a:pPr>
              <a:r>
                <a:rPr lang="en-US" b="true" sz="800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YOUNG EVANGELIST CAMP PARTICIPATION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72574" y="0"/>
              <a:ext cx="3001833" cy="2122207"/>
            </a:xfrm>
            <a:custGeom>
              <a:avLst/>
              <a:gdLst/>
              <a:ahLst/>
              <a:cxnLst/>
              <a:rect r="r" b="b" t="t" l="l"/>
              <a:pathLst>
                <a:path h="2122207" w="3001833">
                  <a:moveTo>
                    <a:pt x="0" y="0"/>
                  </a:moveTo>
                  <a:lnTo>
                    <a:pt x="3001834" y="0"/>
                  </a:lnTo>
                  <a:lnTo>
                    <a:pt x="3001834" y="2122207"/>
                  </a:lnTo>
                  <a:lnTo>
                    <a:pt x="0" y="2122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085275" y="2123026"/>
            <a:ext cx="2408456" cy="2077223"/>
            <a:chOff x="0" y="0"/>
            <a:chExt cx="3211275" cy="276963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04721" y="2614873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ACTS OF CHRIST CHURCH IN 2022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387550"/>
              <a:ext cx="3211275" cy="157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7"/>
                </a:lnSpc>
                <a:spcBef>
                  <a:spcPct val="0"/>
                </a:spcBef>
              </a:pPr>
              <a:r>
                <a:rPr lang="en-US" b="true" sz="7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CHRISTIAN CHARACTER DEVELOPMENT CAMP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04721" y="0"/>
              <a:ext cx="3001833" cy="2122207"/>
            </a:xfrm>
            <a:custGeom>
              <a:avLst/>
              <a:gdLst/>
              <a:ahLst/>
              <a:cxnLst/>
              <a:rect r="r" b="b" t="t" l="l"/>
              <a:pathLst>
                <a:path h="2122207" w="3001833">
                  <a:moveTo>
                    <a:pt x="0" y="0"/>
                  </a:moveTo>
                  <a:lnTo>
                    <a:pt x="3001833" y="0"/>
                  </a:lnTo>
                  <a:lnTo>
                    <a:pt x="3001833" y="2122207"/>
                  </a:lnTo>
                  <a:lnTo>
                    <a:pt x="0" y="2122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97" t="0" r="-1297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4761" y="4476302"/>
            <a:ext cx="2284351" cy="1983414"/>
            <a:chOff x="0" y="0"/>
            <a:chExt cx="3045802" cy="264455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2489794"/>
              <a:ext cx="3007108" cy="154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4"/>
                </a:lnSpc>
                <a:spcBef>
                  <a:spcPct val="0"/>
                </a:spcBef>
              </a:pPr>
              <a:r>
                <a:rPr lang="en-US" sz="745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BANGKOK CHRISTIAN HOSPITAL IN 2020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252946"/>
              <a:ext cx="3007108" cy="21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7"/>
                </a:lnSpc>
                <a:spcBef>
                  <a:spcPct val="0"/>
                </a:spcBef>
              </a:pPr>
              <a:r>
                <a:rPr lang="en-US" b="true" sz="969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BASIC LIFE SUPPORT TRAINING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62458" y="0"/>
              <a:ext cx="2983344" cy="2049681"/>
            </a:xfrm>
            <a:custGeom>
              <a:avLst/>
              <a:gdLst/>
              <a:ahLst/>
              <a:cxnLst/>
              <a:rect r="r" b="b" t="t" l="l"/>
              <a:pathLst>
                <a:path h="2049681" w="2983344">
                  <a:moveTo>
                    <a:pt x="0" y="0"/>
                  </a:moveTo>
                  <a:lnTo>
                    <a:pt x="2983344" y="0"/>
                  </a:lnTo>
                  <a:lnTo>
                    <a:pt x="2983344" y="2049681"/>
                  </a:lnTo>
                  <a:lnTo>
                    <a:pt x="0" y="2049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46" t="-4879" r="-1759" b="-277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14552" y="1225596"/>
            <a:ext cx="1874391" cy="2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8"/>
              </a:lnSpc>
              <a:spcBef>
                <a:spcPct val="0"/>
              </a:spcBef>
            </a:pPr>
            <a:r>
              <a:rPr lang="en-US" b="true" sz="147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HEALTH AND BELIEF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612794" y="2124598"/>
            <a:ext cx="2251375" cy="2074080"/>
            <a:chOff x="0" y="0"/>
            <a:chExt cx="3001833" cy="2765439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2610936"/>
              <a:ext cx="3001833" cy="154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2"/>
                </a:lnSpc>
                <a:spcBef>
                  <a:spcPct val="0"/>
                </a:spcBef>
              </a:pPr>
              <a:r>
                <a:rPr lang="en-US" sz="744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Saraburi Wittayakhom School in 2021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390876"/>
              <a:ext cx="3001833" cy="180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6"/>
                </a:lnSpc>
                <a:spcBef>
                  <a:spcPct val="0"/>
                </a:spcBef>
              </a:pPr>
              <a:r>
                <a:rPr lang="en-US" b="true" sz="818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ALCOHOLIC PREVENTION CERTIFICATION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5265" y="0"/>
              <a:ext cx="2996568" cy="2119969"/>
            </a:xfrm>
            <a:custGeom>
              <a:avLst/>
              <a:gdLst/>
              <a:ahLst/>
              <a:cxnLst/>
              <a:rect r="r" b="b" t="t" l="l"/>
              <a:pathLst>
                <a:path h="2119969" w="2996568">
                  <a:moveTo>
                    <a:pt x="0" y="0"/>
                  </a:moveTo>
                  <a:lnTo>
                    <a:pt x="2996568" y="0"/>
                  </a:lnTo>
                  <a:lnTo>
                    <a:pt x="2996568" y="2119969"/>
                  </a:lnTo>
                  <a:lnTo>
                    <a:pt x="0" y="2119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710094" y="4476302"/>
            <a:ext cx="2167995" cy="1982562"/>
            <a:chOff x="0" y="0"/>
            <a:chExt cx="2890659" cy="264341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18826" y="2534058"/>
              <a:ext cx="2871833" cy="109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"/>
                </a:lnSpc>
                <a:spcBef>
                  <a:spcPct val="0"/>
                </a:spcBef>
              </a:pPr>
              <a:r>
                <a:rPr lang="en-US" sz="569">
                  <a:solidFill>
                    <a:srgbClr val="FFFFFF"/>
                  </a:solidFill>
                  <a:latin typeface="Prompt"/>
                  <a:ea typeface="Prompt"/>
                  <a:cs typeface="Prompt"/>
                  <a:sym typeface="Prompt"/>
                </a:rPr>
                <a:t>NATIONAL SCOUT ORGANIZATION OF THAILAND IN 2018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8826" y="2292766"/>
              <a:ext cx="2871833" cy="195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6"/>
                </a:lnSpc>
                <a:spcBef>
                  <a:spcPct val="0"/>
                </a:spcBef>
              </a:pPr>
              <a:r>
                <a:rPr lang="en-US" b="true" sz="925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BOY SCOUT CERTIFICATION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884568" cy="2052981"/>
            </a:xfrm>
            <a:custGeom>
              <a:avLst/>
              <a:gdLst/>
              <a:ahLst/>
              <a:cxnLst/>
              <a:rect r="r" b="b" t="t" l="l"/>
              <a:pathLst>
                <a:path h="2052981" w="2884568">
                  <a:moveTo>
                    <a:pt x="0" y="0"/>
                  </a:moveTo>
                  <a:lnTo>
                    <a:pt x="2884568" y="0"/>
                  </a:lnTo>
                  <a:lnTo>
                    <a:pt x="2884568" y="2052981"/>
                  </a:lnTo>
                  <a:lnTo>
                    <a:pt x="0" y="205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281160" y="0"/>
            <a:ext cx="607180" cy="455385"/>
            <a:chOff x="0" y="0"/>
            <a:chExt cx="812800" cy="6096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37887" lIns="37887" bIns="37887" rIns="37887"/>
            <a:lstStyle/>
            <a:p>
              <a:pPr algn="ctr">
                <a:lnSpc>
                  <a:spcPts val="1775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391189" y="140698"/>
            <a:ext cx="335500" cy="24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b="true" sz="1491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21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58783" y="637360"/>
            <a:ext cx="3429557" cy="79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77"/>
              </a:lnSpc>
              <a:spcBef>
                <a:spcPct val="0"/>
              </a:spcBef>
            </a:pPr>
            <a:r>
              <a:rPr lang="en-US" b="true" sz="4698" i="true">
                <a:solidFill>
                  <a:srgbClr val="343434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Certificates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30111" cy="7772400"/>
            <a:chOff x="0" y="0"/>
            <a:chExt cx="6728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28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672806">
                  <a:moveTo>
                    <a:pt x="0" y="0"/>
                  </a:moveTo>
                  <a:lnTo>
                    <a:pt x="672806" y="0"/>
                  </a:lnTo>
                  <a:lnTo>
                    <a:pt x="6728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7280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747502" y="3363595"/>
            <a:ext cx="7301289" cy="104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6"/>
              </a:lnSpc>
              <a:spcBef>
                <a:spcPct val="0"/>
              </a:spcBef>
            </a:pPr>
            <a:r>
              <a:rPr lang="en-US" b="true" sz="6097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94321" y="1015187"/>
            <a:ext cx="3848604" cy="36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1E1E1E"/>
                </a:solidFill>
                <a:latin typeface="Prompt Bold"/>
                <a:ea typeface="Prompt Bold"/>
                <a:cs typeface="Prompt Bold"/>
                <a:sym typeface="Prompt Bold"/>
              </a:rPr>
              <a:t>Profile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94321" y="2085353"/>
            <a:ext cx="3848604" cy="36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1E1E1E"/>
                </a:solidFill>
                <a:latin typeface="Prompt Bold"/>
                <a:ea typeface="Prompt Bold"/>
                <a:cs typeface="Prompt Bold"/>
                <a:sym typeface="Prompt Bold"/>
              </a:rPr>
              <a:t>Sample of 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94321" y="3155518"/>
            <a:ext cx="3848604" cy="36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1E1E1E"/>
                </a:solidFill>
                <a:latin typeface="Prompt Bold"/>
                <a:ea typeface="Prompt Bold"/>
                <a:cs typeface="Prompt Bold"/>
                <a:sym typeface="Prompt Bold"/>
              </a:rPr>
              <a:t>Education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94321" y="5296625"/>
            <a:ext cx="3848604" cy="36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1E1E1E"/>
                </a:solidFill>
                <a:latin typeface="Prompt Bold"/>
                <a:ea typeface="Prompt Bold"/>
                <a:cs typeface="Prompt Bold"/>
                <a:sym typeface="Prompt Bold"/>
              </a:rPr>
              <a:t>Activities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94321" y="6366791"/>
            <a:ext cx="3848604" cy="36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1E1E1E"/>
                </a:solidFill>
                <a:latin typeface="Prompt Bold"/>
                <a:ea typeface="Prompt Bold"/>
                <a:cs typeface="Prompt Bold"/>
                <a:sym typeface="Prompt Bold"/>
              </a:rPr>
              <a:t>Certificates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20940" y="1957305"/>
            <a:ext cx="1491394" cy="646518"/>
            <a:chOff x="0" y="0"/>
            <a:chExt cx="1406232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6232" cy="609600"/>
            </a:xfrm>
            <a:custGeom>
              <a:avLst/>
              <a:gdLst/>
              <a:ahLst/>
              <a:cxnLst/>
              <a:rect r="r" b="b" t="t" l="l"/>
              <a:pathLst>
                <a:path h="609600" w="1406232">
                  <a:moveTo>
                    <a:pt x="203200" y="0"/>
                  </a:moveTo>
                  <a:lnTo>
                    <a:pt x="1406232" y="0"/>
                  </a:lnTo>
                  <a:lnTo>
                    <a:pt x="120303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28575"/>
              <a:ext cx="1203032" cy="638175"/>
            </a:xfrm>
            <a:prstGeom prst="rect">
              <a:avLst/>
            </a:prstGeom>
          </p:spPr>
          <p:txBody>
            <a:bodyPr anchor="ctr" rtlCol="false" tIns="44910" lIns="44910" bIns="44910" rIns="44910"/>
            <a:lstStyle/>
            <a:p>
              <a:pPr algn="ctr">
                <a:lnSpc>
                  <a:spcPts val="210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653088" y="1959399"/>
            <a:ext cx="1027098" cy="57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  <a:spcBef>
                <a:spcPct val="0"/>
              </a:spcBef>
            </a:pPr>
            <a:r>
              <a:rPr lang="en-US" b="true" sz="3388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4-7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11198" y="3027471"/>
            <a:ext cx="1001137" cy="646518"/>
            <a:chOff x="0" y="0"/>
            <a:chExt cx="943970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3970" cy="609600"/>
            </a:xfrm>
            <a:custGeom>
              <a:avLst/>
              <a:gdLst/>
              <a:ahLst/>
              <a:cxnLst/>
              <a:rect r="r" b="b" t="t" l="l"/>
              <a:pathLst>
                <a:path h="609600" w="943970">
                  <a:moveTo>
                    <a:pt x="203200" y="0"/>
                  </a:moveTo>
                  <a:lnTo>
                    <a:pt x="943970" y="0"/>
                  </a:lnTo>
                  <a:lnTo>
                    <a:pt x="74077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28575"/>
              <a:ext cx="740770" cy="638175"/>
            </a:xfrm>
            <a:prstGeom prst="rect">
              <a:avLst/>
            </a:prstGeom>
          </p:spPr>
          <p:txBody>
            <a:bodyPr anchor="ctr" rtlCol="false" tIns="44910" lIns="44910" bIns="44910" rIns="44910"/>
            <a:lstStyle/>
            <a:p>
              <a:pPr algn="ctr">
                <a:lnSpc>
                  <a:spcPts val="210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135175" y="3031334"/>
            <a:ext cx="553182" cy="57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  <a:spcBef>
                <a:spcPct val="0"/>
              </a:spcBef>
            </a:pPr>
            <a:r>
              <a:rPr lang="en-US" b="true" sz="3388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8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053069" y="5168577"/>
            <a:ext cx="1859266" cy="646518"/>
            <a:chOff x="0" y="0"/>
            <a:chExt cx="1753097" cy="609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53097" cy="609600"/>
            </a:xfrm>
            <a:custGeom>
              <a:avLst/>
              <a:gdLst/>
              <a:ahLst/>
              <a:cxnLst/>
              <a:rect r="r" b="b" t="t" l="l"/>
              <a:pathLst>
                <a:path h="609600" w="1753097">
                  <a:moveTo>
                    <a:pt x="203200" y="0"/>
                  </a:moveTo>
                  <a:lnTo>
                    <a:pt x="1753097" y="0"/>
                  </a:lnTo>
                  <a:lnTo>
                    <a:pt x="154989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28575"/>
              <a:ext cx="1549897" cy="638175"/>
            </a:xfrm>
            <a:prstGeom prst="rect">
              <a:avLst/>
            </a:prstGeom>
          </p:spPr>
          <p:txBody>
            <a:bodyPr anchor="ctr" rtlCol="false" tIns="44910" lIns="44910" bIns="44910" rIns="44910"/>
            <a:lstStyle/>
            <a:p>
              <a:pPr algn="ctr">
                <a:lnSpc>
                  <a:spcPts val="210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353921" y="5170671"/>
            <a:ext cx="1257561" cy="57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  <a:spcBef>
                <a:spcPct val="0"/>
              </a:spcBef>
            </a:pPr>
            <a:r>
              <a:rPr lang="en-US" b="true" sz="3388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10-17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031724" y="6238743"/>
            <a:ext cx="1880610" cy="646518"/>
            <a:chOff x="0" y="0"/>
            <a:chExt cx="1773223" cy="60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73223" cy="609600"/>
            </a:xfrm>
            <a:custGeom>
              <a:avLst/>
              <a:gdLst/>
              <a:ahLst/>
              <a:cxnLst/>
              <a:rect r="r" b="b" t="t" l="l"/>
              <a:pathLst>
                <a:path h="609600" w="1773223">
                  <a:moveTo>
                    <a:pt x="203200" y="0"/>
                  </a:moveTo>
                  <a:lnTo>
                    <a:pt x="1773223" y="0"/>
                  </a:lnTo>
                  <a:lnTo>
                    <a:pt x="157002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28575"/>
              <a:ext cx="1570023" cy="638175"/>
            </a:xfrm>
            <a:prstGeom prst="rect">
              <a:avLst/>
            </a:prstGeom>
          </p:spPr>
          <p:txBody>
            <a:bodyPr anchor="ctr" rtlCol="false" tIns="44910" lIns="44910" bIns="44910" rIns="44910"/>
            <a:lstStyle/>
            <a:p>
              <a:pPr algn="ctr">
                <a:lnSpc>
                  <a:spcPts val="2104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254981" y="6242607"/>
            <a:ext cx="1434096" cy="57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  <a:spcBef>
                <a:spcPct val="0"/>
              </a:spcBef>
            </a:pPr>
            <a:r>
              <a:rPr lang="en-US" b="true" sz="3388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18-21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911198" y="887139"/>
            <a:ext cx="1001137" cy="646518"/>
            <a:chOff x="0" y="0"/>
            <a:chExt cx="943970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43970" cy="609600"/>
            </a:xfrm>
            <a:custGeom>
              <a:avLst/>
              <a:gdLst/>
              <a:ahLst/>
              <a:cxnLst/>
              <a:rect r="r" b="b" t="t" l="l"/>
              <a:pathLst>
                <a:path h="609600" w="943970">
                  <a:moveTo>
                    <a:pt x="203200" y="0"/>
                  </a:moveTo>
                  <a:lnTo>
                    <a:pt x="943970" y="0"/>
                  </a:lnTo>
                  <a:lnTo>
                    <a:pt x="74077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28575"/>
              <a:ext cx="740770" cy="638175"/>
            </a:xfrm>
            <a:prstGeom prst="rect">
              <a:avLst/>
            </a:prstGeom>
          </p:spPr>
          <p:txBody>
            <a:bodyPr anchor="ctr" rtlCol="false" tIns="44910" lIns="44910" bIns="44910" rIns="44910"/>
            <a:lstStyle/>
            <a:p>
              <a:pPr algn="ctr">
                <a:lnSpc>
                  <a:spcPts val="2104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8135175" y="889234"/>
            <a:ext cx="553182" cy="57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  <a:spcBef>
                <a:spcPct val="0"/>
              </a:spcBef>
            </a:pPr>
            <a:r>
              <a:rPr lang="en-US" b="true" sz="3388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94321" y="4226072"/>
            <a:ext cx="3848604" cy="36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>
                <a:solidFill>
                  <a:srgbClr val="1E1E1E"/>
                </a:solidFill>
                <a:latin typeface="Prompt Bold"/>
                <a:ea typeface="Prompt Bold"/>
                <a:cs typeface="Prompt Bold"/>
                <a:sym typeface="Prompt Bold"/>
              </a:rPr>
              <a:t>Awards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911198" y="4098024"/>
            <a:ext cx="1001137" cy="646518"/>
            <a:chOff x="0" y="0"/>
            <a:chExt cx="943970" cy="6096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43970" cy="609600"/>
            </a:xfrm>
            <a:custGeom>
              <a:avLst/>
              <a:gdLst/>
              <a:ahLst/>
              <a:cxnLst/>
              <a:rect r="r" b="b" t="t" l="l"/>
              <a:pathLst>
                <a:path h="609600" w="943970">
                  <a:moveTo>
                    <a:pt x="203200" y="0"/>
                  </a:moveTo>
                  <a:lnTo>
                    <a:pt x="943970" y="0"/>
                  </a:lnTo>
                  <a:lnTo>
                    <a:pt x="74077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28575"/>
              <a:ext cx="740770" cy="638175"/>
            </a:xfrm>
            <a:prstGeom prst="rect">
              <a:avLst/>
            </a:prstGeom>
          </p:spPr>
          <p:txBody>
            <a:bodyPr anchor="ctr" rtlCol="false" tIns="44910" lIns="44910" bIns="44910" rIns="44910"/>
            <a:lstStyle/>
            <a:p>
              <a:pPr algn="ctr">
                <a:lnSpc>
                  <a:spcPts val="2104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8135175" y="4101888"/>
            <a:ext cx="553182" cy="57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  <a:spcBef>
                <a:spcPct val="0"/>
              </a:spcBef>
            </a:pPr>
            <a:r>
              <a:rPr lang="en-US" b="true" sz="3388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1160" y="0"/>
            <a:ext cx="625667" cy="46925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39041" lIns="39041" bIns="39041" rIns="39041"/>
            <a:lstStyle/>
            <a:p>
              <a:pPr algn="ctr">
                <a:lnSpc>
                  <a:spcPts val="18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67959" y="0"/>
            <a:ext cx="6749225" cy="7772400"/>
            <a:chOff x="0" y="0"/>
            <a:chExt cx="2521425" cy="2903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21425" cy="2903670"/>
            </a:xfrm>
            <a:custGeom>
              <a:avLst/>
              <a:gdLst/>
              <a:ahLst/>
              <a:cxnLst/>
              <a:rect r="r" b="b" t="t" l="l"/>
              <a:pathLst>
                <a:path h="2903670" w="2521425">
                  <a:moveTo>
                    <a:pt x="0" y="0"/>
                  </a:moveTo>
                  <a:lnTo>
                    <a:pt x="2521425" y="0"/>
                  </a:lnTo>
                  <a:lnTo>
                    <a:pt x="2521425" y="2903670"/>
                  </a:lnTo>
                  <a:lnTo>
                    <a:pt x="0" y="2903670"/>
                  </a:lnTo>
                  <a:close/>
                </a:path>
              </a:pathLst>
            </a:custGeom>
            <a:blipFill>
              <a:blip r:embed="rId2"/>
              <a:stretch>
                <a:fillRect l="0" t="-7960" r="0" b="-796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099327" y="0"/>
            <a:ext cx="3175455" cy="7772400"/>
            <a:chOff x="0" y="0"/>
            <a:chExt cx="1480786" cy="36244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80786" cy="3624445"/>
            </a:xfrm>
            <a:custGeom>
              <a:avLst/>
              <a:gdLst/>
              <a:ahLst/>
              <a:cxnLst/>
              <a:rect r="r" b="b" t="t" l="l"/>
              <a:pathLst>
                <a:path h="3624445" w="1480786">
                  <a:moveTo>
                    <a:pt x="0" y="0"/>
                  </a:moveTo>
                  <a:lnTo>
                    <a:pt x="1480786" y="0"/>
                  </a:lnTo>
                  <a:lnTo>
                    <a:pt x="1480786" y="3624445"/>
                  </a:lnTo>
                  <a:lnTo>
                    <a:pt x="0" y="3624445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480786" cy="3653020"/>
            </a:xfrm>
            <a:prstGeom prst="rect">
              <a:avLst/>
            </a:prstGeom>
          </p:spPr>
          <p:txBody>
            <a:bodyPr anchor="ctr" rtlCol="false" tIns="39041" lIns="39041" bIns="39041" rIns="39041"/>
            <a:lstStyle/>
            <a:p>
              <a:pPr algn="ctr">
                <a:lnSpc>
                  <a:spcPts val="18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394539" y="136037"/>
            <a:ext cx="345715" cy="26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  <a:spcBef>
                <a:spcPct val="0"/>
              </a:spcBef>
            </a:pPr>
            <a:r>
              <a:rPr lang="en-US" b="true" sz="1537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23202" y="783376"/>
            <a:ext cx="4556277" cy="100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  <a:spcBef>
                <a:spcPct val="0"/>
              </a:spcBef>
            </a:pPr>
            <a:r>
              <a:rPr lang="en-US" b="true" sz="5965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Pro</a:t>
            </a:r>
            <a:r>
              <a:rPr lang="en-US" b="true" sz="5965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file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178474" y="2276454"/>
            <a:ext cx="2922140" cy="429974"/>
            <a:chOff x="0" y="0"/>
            <a:chExt cx="3896187" cy="5732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96187" cy="573298"/>
              <a:chOff x="0" y="0"/>
              <a:chExt cx="4142895" cy="6096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142895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4142895">
                    <a:moveTo>
                      <a:pt x="203200" y="0"/>
                    </a:moveTo>
                    <a:lnTo>
                      <a:pt x="4142895" y="0"/>
                    </a:lnTo>
                    <a:lnTo>
                      <a:pt x="3939695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01600" y="-28575"/>
                <a:ext cx="3939695" cy="638175"/>
              </a:xfrm>
              <a:prstGeom prst="rect">
                <a:avLst/>
              </a:prstGeom>
            </p:spPr>
            <p:txBody>
              <a:bodyPr anchor="ctr" rtlCol="false" tIns="39041" lIns="39041" bIns="39041" rIns="39041"/>
              <a:lstStyle/>
              <a:p>
                <a:pPr algn="ctr">
                  <a:lnSpc>
                    <a:spcPts val="182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99689" y="140246"/>
              <a:ext cx="2896808" cy="292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52"/>
                </a:lnSpc>
                <a:spcBef>
                  <a:spcPct val="0"/>
                </a:spcBef>
              </a:pPr>
              <a:r>
                <a:rPr lang="en-US" b="true" sz="1460">
                  <a:solidFill>
                    <a:srgbClr val="FFFFFF"/>
                  </a:solidFill>
                  <a:latin typeface="Prompt Semi-Bold"/>
                  <a:ea typeface="Prompt Semi-Bold"/>
                  <a:cs typeface="Prompt Semi-Bold"/>
                  <a:sym typeface="Prompt Semi-Bold"/>
                </a:rPr>
                <a:t>Technical skills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713505" y="2888403"/>
            <a:ext cx="2935523" cy="352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0"/>
              </a:lnSpc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Coding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Typescript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Tailwind CSS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React-Native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MySQL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Mongo DB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PostgreSQL</a:t>
            </a:r>
          </a:p>
          <a:p>
            <a:pPr algn="l">
              <a:lnSpc>
                <a:spcPts val="2050"/>
              </a:lnSpc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UX/UI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Figma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Adobe Illustrator</a:t>
            </a:r>
          </a:p>
          <a:p>
            <a:pPr algn="l">
              <a:lnSpc>
                <a:spcPts val="2050"/>
              </a:lnSpc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Others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Adobe Premiere Pro</a:t>
            </a:r>
          </a:p>
          <a:p>
            <a:pPr algn="l" marL="276627" indent="-138314" lvl="1">
              <a:lnSpc>
                <a:spcPts val="2050"/>
              </a:lnSpc>
              <a:buFont typeface="Arial"/>
              <a:buChar char="•"/>
            </a:pPr>
            <a:r>
              <a:rPr lang="en-US" sz="12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Capcut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6253" y="2897928"/>
            <a:ext cx="2973474" cy="392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Name:</a:t>
            </a: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Patiharn Liangkobkit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Nickname:</a:t>
            </a: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Richy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Date</a:t>
            </a: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of Birth: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January 27, 2005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Age:</a:t>
            </a: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20 years old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Nationality: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Thai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Ethnicity: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Thai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Religion: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Christian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Phone Number:</a:t>
            </a: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063-614-5491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Education Level: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3rd-year</a:t>
            </a: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university student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University: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King Mongkut’s University of Technology Thonburi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Student ID: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66070503489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Address: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11/165 Nirvana Sathorn,</a:t>
            </a:r>
          </a:p>
          <a:p>
            <a:pPr algn="l">
              <a:lnSpc>
                <a:spcPts val="1656"/>
              </a:lnSpc>
            </a:pP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 Kanlapaphruek Road, Bang Khun Thian Subdistrict,</a:t>
            </a:r>
          </a:p>
          <a:p>
            <a:pPr algn="l">
              <a:lnSpc>
                <a:spcPts val="1656"/>
              </a:lnSpc>
            </a:pP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 Chom Thong District, Bangkok 10150</a:t>
            </a:r>
          </a:p>
          <a:p>
            <a:pPr algn="l">
              <a:lnSpc>
                <a:spcPts val="1656"/>
              </a:lnSpc>
            </a:pPr>
            <a:r>
              <a:rPr lang="en-US" sz="1035" spc="54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Email: </a:t>
            </a:r>
            <a:r>
              <a:rPr lang="en-US" sz="1035" spc="54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richyboy170@gmail.com , patiharn.lian@mail.kmutt.ac.th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539751" y="2276454"/>
            <a:ext cx="3149976" cy="429974"/>
            <a:chOff x="0" y="0"/>
            <a:chExt cx="4199969" cy="57329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199969" cy="573298"/>
              <a:chOff x="0" y="0"/>
              <a:chExt cx="4465913" cy="6096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465913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4465913">
                    <a:moveTo>
                      <a:pt x="203200" y="0"/>
                    </a:moveTo>
                    <a:lnTo>
                      <a:pt x="4465913" y="0"/>
                    </a:lnTo>
                    <a:lnTo>
                      <a:pt x="4262713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01600" y="-28575"/>
                <a:ext cx="4262713" cy="638175"/>
              </a:xfrm>
              <a:prstGeom prst="rect">
                <a:avLst/>
              </a:prstGeom>
            </p:spPr>
            <p:txBody>
              <a:bodyPr anchor="ctr" rtlCol="false" tIns="39041" lIns="39041" bIns="39041" rIns="39041"/>
              <a:lstStyle/>
              <a:p>
                <a:pPr algn="ctr">
                  <a:lnSpc>
                    <a:spcPts val="182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70714" y="140599"/>
              <a:ext cx="3458541" cy="292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52"/>
                </a:lnSpc>
                <a:spcBef>
                  <a:spcPct val="0"/>
                </a:spcBef>
              </a:pPr>
              <a:r>
                <a:rPr lang="en-US" b="true" sz="1460">
                  <a:solidFill>
                    <a:srgbClr val="FFFFFF"/>
                  </a:solidFill>
                  <a:latin typeface="Prompt Semi-Bold"/>
                  <a:ea typeface="Prompt Semi-Bold"/>
                  <a:cs typeface="Prompt Semi-Bold"/>
                  <a:sym typeface="Prompt Semi-Bold"/>
                </a:rPr>
                <a:t>Personal Information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0146" y="1415024"/>
            <a:ext cx="3080399" cy="6357376"/>
            <a:chOff x="0" y="0"/>
            <a:chExt cx="1073777" cy="22160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3777" cy="2216079"/>
            </a:xfrm>
            <a:custGeom>
              <a:avLst/>
              <a:gdLst/>
              <a:ahLst/>
              <a:cxnLst/>
              <a:rect r="r" b="b" t="t" l="l"/>
              <a:pathLst>
                <a:path h="2216079" w="1073777">
                  <a:moveTo>
                    <a:pt x="0" y="0"/>
                  </a:moveTo>
                  <a:lnTo>
                    <a:pt x="1073777" y="0"/>
                  </a:lnTo>
                  <a:lnTo>
                    <a:pt x="1073777" y="2216079"/>
                  </a:lnTo>
                  <a:lnTo>
                    <a:pt x="0" y="2216079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73777" cy="2244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75294" y="1979367"/>
            <a:ext cx="2050102" cy="2050102"/>
          </a:xfrm>
          <a:custGeom>
            <a:avLst/>
            <a:gdLst/>
            <a:ahLst/>
            <a:cxnLst/>
            <a:rect r="r" b="b" t="t" l="l"/>
            <a:pathLst>
              <a:path h="2050102" w="2050102">
                <a:moveTo>
                  <a:pt x="0" y="0"/>
                </a:moveTo>
                <a:lnTo>
                  <a:pt x="2050102" y="0"/>
                </a:lnTo>
                <a:lnTo>
                  <a:pt x="2050102" y="2050102"/>
                </a:lnTo>
                <a:lnTo>
                  <a:pt x="0" y="205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0740" y="1979367"/>
            <a:ext cx="2935482" cy="1650539"/>
          </a:xfrm>
          <a:custGeom>
            <a:avLst/>
            <a:gdLst/>
            <a:ahLst/>
            <a:cxnLst/>
            <a:rect r="r" b="b" t="t" l="l"/>
            <a:pathLst>
              <a:path h="1650539" w="2935482">
                <a:moveTo>
                  <a:pt x="0" y="0"/>
                </a:moveTo>
                <a:lnTo>
                  <a:pt x="2935482" y="0"/>
                </a:lnTo>
                <a:lnTo>
                  <a:pt x="2935482" y="1650539"/>
                </a:lnTo>
                <a:lnTo>
                  <a:pt x="0" y="1650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C1C1C1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27340" y="3756429"/>
            <a:ext cx="2935482" cy="1650539"/>
          </a:xfrm>
          <a:custGeom>
            <a:avLst/>
            <a:gdLst/>
            <a:ahLst/>
            <a:cxnLst/>
            <a:rect r="r" b="b" t="t" l="l"/>
            <a:pathLst>
              <a:path h="1650539" w="2935482">
                <a:moveTo>
                  <a:pt x="0" y="0"/>
                </a:moveTo>
                <a:lnTo>
                  <a:pt x="2935482" y="0"/>
                </a:lnTo>
                <a:lnTo>
                  <a:pt x="2935482" y="1650540"/>
                </a:lnTo>
                <a:lnTo>
                  <a:pt x="0" y="1650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C1C1C1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90740" y="3772930"/>
            <a:ext cx="2935482" cy="1650539"/>
          </a:xfrm>
          <a:custGeom>
            <a:avLst/>
            <a:gdLst/>
            <a:ahLst/>
            <a:cxnLst/>
            <a:rect r="r" b="b" t="t" l="l"/>
            <a:pathLst>
              <a:path h="1650539" w="2935482">
                <a:moveTo>
                  <a:pt x="0" y="0"/>
                </a:moveTo>
                <a:lnTo>
                  <a:pt x="2935482" y="0"/>
                </a:lnTo>
                <a:lnTo>
                  <a:pt x="2935482" y="1650539"/>
                </a:lnTo>
                <a:lnTo>
                  <a:pt x="0" y="1650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C1C1C1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90740" y="5531917"/>
            <a:ext cx="2935482" cy="1650539"/>
          </a:xfrm>
          <a:custGeom>
            <a:avLst/>
            <a:gdLst/>
            <a:ahLst/>
            <a:cxnLst/>
            <a:rect r="r" b="b" t="t" l="l"/>
            <a:pathLst>
              <a:path h="1650539" w="2935482">
                <a:moveTo>
                  <a:pt x="0" y="0"/>
                </a:moveTo>
                <a:lnTo>
                  <a:pt x="2935482" y="0"/>
                </a:lnTo>
                <a:lnTo>
                  <a:pt x="2935482" y="1650540"/>
                </a:lnTo>
                <a:lnTo>
                  <a:pt x="0" y="1650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C1C1C1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527340" y="5531917"/>
            <a:ext cx="2935482" cy="1650539"/>
          </a:xfrm>
          <a:custGeom>
            <a:avLst/>
            <a:gdLst/>
            <a:ahLst/>
            <a:cxnLst/>
            <a:rect r="r" b="b" t="t" l="l"/>
            <a:pathLst>
              <a:path h="1650539" w="2935482">
                <a:moveTo>
                  <a:pt x="0" y="0"/>
                </a:moveTo>
                <a:lnTo>
                  <a:pt x="2935482" y="0"/>
                </a:lnTo>
                <a:lnTo>
                  <a:pt x="2935482" y="1650540"/>
                </a:lnTo>
                <a:lnTo>
                  <a:pt x="0" y="1650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" cap="sq">
            <a:solidFill>
              <a:srgbClr val="C1C1C1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527340" y="1979367"/>
            <a:ext cx="2935482" cy="1650539"/>
          </a:xfrm>
          <a:custGeom>
            <a:avLst/>
            <a:gdLst/>
            <a:ahLst/>
            <a:cxnLst/>
            <a:rect r="r" b="b" t="t" l="l"/>
            <a:pathLst>
              <a:path h="1650539" w="2935482">
                <a:moveTo>
                  <a:pt x="0" y="0"/>
                </a:moveTo>
                <a:lnTo>
                  <a:pt x="2935482" y="0"/>
                </a:lnTo>
                <a:lnTo>
                  <a:pt x="2935482" y="1650539"/>
                </a:lnTo>
                <a:lnTo>
                  <a:pt x="0" y="1650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C1C1C1"/>
            </a:solidFill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490740" y="1202965"/>
            <a:ext cx="4251960" cy="424118"/>
            <a:chOff x="0" y="0"/>
            <a:chExt cx="6111495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11495" cy="609600"/>
            </a:xfrm>
            <a:custGeom>
              <a:avLst/>
              <a:gdLst/>
              <a:ahLst/>
              <a:cxnLst/>
              <a:rect r="r" b="b" t="t" l="l"/>
              <a:pathLst>
                <a:path h="609600" w="6111495">
                  <a:moveTo>
                    <a:pt x="203200" y="0"/>
                  </a:moveTo>
                  <a:lnTo>
                    <a:pt x="6111495" y="0"/>
                  </a:lnTo>
                  <a:lnTo>
                    <a:pt x="5908295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5908295" cy="647700"/>
            </a:xfrm>
            <a:prstGeom prst="rect">
              <a:avLst/>
            </a:prstGeom>
          </p:spPr>
          <p:txBody>
            <a:bodyPr anchor="ctr" rtlCol="false" tIns="40576" lIns="40576" bIns="40576" rIns="40576"/>
            <a:lstStyle/>
            <a:p>
              <a:pPr algn="ctr">
                <a:lnSpc>
                  <a:spcPts val="190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81160" y="0"/>
            <a:ext cx="650267" cy="487700"/>
            <a:chOff x="0" y="0"/>
            <a:chExt cx="812800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40576" lIns="40576" bIns="40576" rIns="40576"/>
            <a:lstStyle/>
            <a:p>
              <a:pPr algn="ctr">
                <a:lnSpc>
                  <a:spcPts val="190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90740" y="442599"/>
            <a:ext cx="6950940" cy="66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99"/>
              </a:lnSpc>
            </a:pPr>
            <a:r>
              <a:rPr lang="en-US" b="true" sz="4726" i="true" spc="250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SAMPLE OF WORK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5777" y="1324977"/>
            <a:ext cx="3861887" cy="18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8"/>
              </a:lnSpc>
              <a:spcBef>
                <a:spcPct val="0"/>
              </a:spcBef>
            </a:pPr>
            <a:r>
              <a:rPr lang="en-US" b="true" sz="1352" spc="7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ENGLISHNEWWORDS.VERCEL.APP WEBSITE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98997" y="142509"/>
            <a:ext cx="359308" cy="26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  <a:spcBef>
                <a:spcPct val="0"/>
              </a:spcBef>
            </a:pPr>
            <a:r>
              <a:rPr lang="en-US" b="true" sz="1597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33643" y="4381644"/>
            <a:ext cx="2545007" cy="237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7"/>
              </a:lnSpc>
              <a:spcBef>
                <a:spcPct val="0"/>
              </a:spcBef>
            </a:pPr>
            <a:r>
              <a:rPr lang="en-US" sz="13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is one of my most impactful personal projects; </a:t>
            </a:r>
            <a:r>
              <a:rPr lang="en-US" b="true" sz="135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EnglishNewWords.vercel.app</a:t>
            </a:r>
            <a:r>
              <a:rPr lang="en-US" sz="13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 website that helps individuals learn new</a:t>
            </a:r>
            <a:r>
              <a:rPr lang="en-US" b="true" sz="135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vocabulary</a:t>
            </a:r>
            <a:r>
              <a:rPr lang="en-US" sz="13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135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daily </a:t>
            </a:r>
            <a:r>
              <a:rPr lang="en-US" sz="13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through interactive </a:t>
            </a:r>
            <a:r>
              <a:rPr lang="en-US" b="true" sz="135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mini-games</a:t>
            </a:r>
            <a:r>
              <a:rPr lang="en-US" sz="13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Built primarily with TypeScript on Next.js, the platform has been running since July 8, 2024.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5671" y="4966086"/>
            <a:ext cx="2029074" cy="2029074"/>
          </a:xfrm>
          <a:custGeom>
            <a:avLst/>
            <a:gdLst/>
            <a:ahLst/>
            <a:cxnLst/>
            <a:rect r="r" b="b" t="t" l="l"/>
            <a:pathLst>
              <a:path h="2029074" w="2029074">
                <a:moveTo>
                  <a:pt x="0" y="0"/>
                </a:moveTo>
                <a:lnTo>
                  <a:pt x="2029074" y="0"/>
                </a:lnTo>
                <a:lnTo>
                  <a:pt x="2029074" y="2029074"/>
                </a:lnTo>
                <a:lnTo>
                  <a:pt x="0" y="2029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8138" y="1779197"/>
            <a:ext cx="2950629" cy="1659056"/>
          </a:xfrm>
          <a:custGeom>
            <a:avLst/>
            <a:gdLst/>
            <a:ahLst/>
            <a:cxnLst/>
            <a:rect r="r" b="b" t="t" l="l"/>
            <a:pathLst>
              <a:path h="1659056" w="2950629">
                <a:moveTo>
                  <a:pt x="0" y="0"/>
                </a:moveTo>
                <a:lnTo>
                  <a:pt x="2950629" y="0"/>
                </a:lnTo>
                <a:lnTo>
                  <a:pt x="2950629" y="1659056"/>
                </a:lnTo>
                <a:lnTo>
                  <a:pt x="0" y="165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" t="0" r="-4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17869" y="3553605"/>
            <a:ext cx="2964590" cy="1666906"/>
          </a:xfrm>
          <a:custGeom>
            <a:avLst/>
            <a:gdLst/>
            <a:ahLst/>
            <a:cxnLst/>
            <a:rect r="r" b="b" t="t" l="l"/>
            <a:pathLst>
              <a:path h="1666906" w="2964590">
                <a:moveTo>
                  <a:pt x="0" y="0"/>
                </a:moveTo>
                <a:lnTo>
                  <a:pt x="2964590" y="0"/>
                </a:lnTo>
                <a:lnTo>
                  <a:pt x="2964590" y="1666906"/>
                </a:lnTo>
                <a:lnTo>
                  <a:pt x="0" y="166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" t="0" r="-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17869" y="1779197"/>
            <a:ext cx="2964590" cy="1666906"/>
          </a:xfrm>
          <a:custGeom>
            <a:avLst/>
            <a:gdLst/>
            <a:ahLst/>
            <a:cxnLst/>
            <a:rect r="r" b="b" t="t" l="l"/>
            <a:pathLst>
              <a:path h="1666906" w="2964590">
                <a:moveTo>
                  <a:pt x="0" y="0"/>
                </a:moveTo>
                <a:lnTo>
                  <a:pt x="2964590" y="0"/>
                </a:lnTo>
                <a:lnTo>
                  <a:pt x="2964590" y="1666906"/>
                </a:lnTo>
                <a:lnTo>
                  <a:pt x="0" y="166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" t="0" r="-4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08138" y="3553605"/>
            <a:ext cx="2964590" cy="1666906"/>
          </a:xfrm>
          <a:custGeom>
            <a:avLst/>
            <a:gdLst/>
            <a:ahLst/>
            <a:cxnLst/>
            <a:rect r="r" b="b" t="t" l="l"/>
            <a:pathLst>
              <a:path h="1666906" w="2964590">
                <a:moveTo>
                  <a:pt x="0" y="0"/>
                </a:moveTo>
                <a:lnTo>
                  <a:pt x="2964591" y="0"/>
                </a:lnTo>
                <a:lnTo>
                  <a:pt x="2964591" y="1666906"/>
                </a:lnTo>
                <a:lnTo>
                  <a:pt x="0" y="1666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" t="0" r="-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8138" y="5328254"/>
            <a:ext cx="2964590" cy="1666906"/>
          </a:xfrm>
          <a:custGeom>
            <a:avLst/>
            <a:gdLst/>
            <a:ahLst/>
            <a:cxnLst/>
            <a:rect r="r" b="b" t="t" l="l"/>
            <a:pathLst>
              <a:path h="1666906" w="2964590">
                <a:moveTo>
                  <a:pt x="0" y="0"/>
                </a:moveTo>
                <a:lnTo>
                  <a:pt x="2964591" y="0"/>
                </a:lnTo>
                <a:lnTo>
                  <a:pt x="2964591" y="1666906"/>
                </a:lnTo>
                <a:lnTo>
                  <a:pt x="0" y="1666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" t="0" r="-4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17869" y="5328254"/>
            <a:ext cx="2964590" cy="1666906"/>
          </a:xfrm>
          <a:custGeom>
            <a:avLst/>
            <a:gdLst/>
            <a:ahLst/>
            <a:cxnLst/>
            <a:rect r="r" b="b" t="t" l="l"/>
            <a:pathLst>
              <a:path h="1666906" w="2964590">
                <a:moveTo>
                  <a:pt x="0" y="0"/>
                </a:moveTo>
                <a:lnTo>
                  <a:pt x="2964590" y="0"/>
                </a:lnTo>
                <a:lnTo>
                  <a:pt x="2964590" y="1666906"/>
                </a:lnTo>
                <a:lnTo>
                  <a:pt x="0" y="1666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" t="0" r="-4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281160" y="0"/>
            <a:ext cx="646659" cy="484994"/>
            <a:chOff x="0" y="0"/>
            <a:chExt cx="8128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40351" lIns="40351" bIns="40351" rIns="40351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98343" y="141560"/>
            <a:ext cx="357314" cy="26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"/>
              </a:lnSpc>
              <a:spcBef>
                <a:spcPct val="0"/>
              </a:spcBef>
            </a:pPr>
            <a:r>
              <a:rPr lang="en-US" b="true" sz="1588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10324" y="857262"/>
            <a:ext cx="5924925" cy="57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32"/>
              </a:lnSpc>
            </a:pPr>
            <a:r>
              <a:rPr lang="en-US" b="true" sz="4029" i="true" spc="213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SAMPLE OF WORK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23151" y="999164"/>
            <a:ext cx="3727042" cy="335053"/>
            <a:chOff x="0" y="0"/>
            <a:chExt cx="6781036" cy="60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81036" cy="609600"/>
            </a:xfrm>
            <a:custGeom>
              <a:avLst/>
              <a:gdLst/>
              <a:ahLst/>
              <a:cxnLst/>
              <a:rect r="r" b="b" t="t" l="l"/>
              <a:pathLst>
                <a:path h="609600" w="6781036">
                  <a:moveTo>
                    <a:pt x="203200" y="0"/>
                  </a:moveTo>
                  <a:lnTo>
                    <a:pt x="6781036" y="0"/>
                  </a:lnTo>
                  <a:lnTo>
                    <a:pt x="65778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28575"/>
              <a:ext cx="6577836" cy="638175"/>
            </a:xfrm>
            <a:prstGeom prst="rect">
              <a:avLst/>
            </a:prstGeom>
          </p:spPr>
          <p:txBody>
            <a:bodyPr anchor="ctr" rtlCol="false" tIns="40351" lIns="40351" bIns="40351" rIns="40351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86013" y="1097554"/>
            <a:ext cx="3401318" cy="14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"/>
              </a:lnSpc>
              <a:spcBef>
                <a:spcPct val="0"/>
              </a:spcBef>
            </a:pPr>
            <a:r>
              <a:rPr lang="en-US" b="true" sz="1068" spc="56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CRAZYFABRIC-WEBSITEX.VERCEL.APP WEBSITE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5671" y="2351622"/>
            <a:ext cx="2029074" cy="237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7"/>
              </a:lnSpc>
              <a:spcBef>
                <a:spcPct val="0"/>
              </a:spcBef>
            </a:pPr>
            <a:r>
              <a:rPr lang="en-US" sz="13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Crazyfabric-websitex.vercel.app is a website including mostly front-end for displaying t-shirts, testimonials, and structure for further improvement on dashboard, orders, points, account details, and addresses.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190" y="1387851"/>
            <a:ext cx="7694776" cy="3318372"/>
          </a:xfrm>
          <a:custGeom>
            <a:avLst/>
            <a:gdLst/>
            <a:ahLst/>
            <a:cxnLst/>
            <a:rect r="r" b="b" t="t" l="l"/>
            <a:pathLst>
              <a:path h="3318372" w="7694776">
                <a:moveTo>
                  <a:pt x="0" y="0"/>
                </a:moveTo>
                <a:lnTo>
                  <a:pt x="7694775" y="0"/>
                </a:lnTo>
                <a:lnTo>
                  <a:pt x="7694775" y="3318372"/>
                </a:lnTo>
                <a:lnTo>
                  <a:pt x="0" y="3318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190" y="4706223"/>
            <a:ext cx="7694776" cy="2981726"/>
          </a:xfrm>
          <a:custGeom>
            <a:avLst/>
            <a:gdLst/>
            <a:ahLst/>
            <a:cxnLst/>
            <a:rect r="r" b="b" t="t" l="l"/>
            <a:pathLst>
              <a:path h="2981726" w="7694776">
                <a:moveTo>
                  <a:pt x="0" y="0"/>
                </a:moveTo>
                <a:lnTo>
                  <a:pt x="7694775" y="0"/>
                </a:lnTo>
                <a:lnTo>
                  <a:pt x="7694775" y="2981726"/>
                </a:lnTo>
                <a:lnTo>
                  <a:pt x="0" y="298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81160" y="0"/>
            <a:ext cx="682727" cy="512045"/>
            <a:chOff x="0" y="0"/>
            <a:chExt cx="812800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42601" lIns="42601" bIns="42601" rIns="42601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404879" y="151050"/>
            <a:ext cx="377244" cy="28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b="true" sz="1677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6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4402" y="948386"/>
            <a:ext cx="2891088" cy="353741"/>
            <a:chOff x="0" y="0"/>
            <a:chExt cx="4982203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2202" cy="609600"/>
            </a:xfrm>
            <a:custGeom>
              <a:avLst/>
              <a:gdLst/>
              <a:ahLst/>
              <a:cxnLst/>
              <a:rect r="r" b="b" t="t" l="l"/>
              <a:pathLst>
                <a:path h="609600" w="4982202">
                  <a:moveTo>
                    <a:pt x="203200" y="0"/>
                  </a:moveTo>
                  <a:lnTo>
                    <a:pt x="4982202" y="0"/>
                  </a:lnTo>
                  <a:lnTo>
                    <a:pt x="477900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19050"/>
              <a:ext cx="4779003" cy="628650"/>
            </a:xfrm>
            <a:prstGeom prst="rect">
              <a:avLst/>
            </a:prstGeom>
          </p:spPr>
          <p:txBody>
            <a:bodyPr anchor="ctr" rtlCol="false" tIns="42601" lIns="42601" bIns="42601" rIns="42601"/>
            <a:lstStyle/>
            <a:p>
              <a:pPr algn="ctr">
                <a:lnSpc>
                  <a:spcPts val="199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00440" y="1051732"/>
            <a:ext cx="2419011" cy="15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1"/>
              </a:lnSpc>
              <a:spcBef>
                <a:spcPct val="0"/>
              </a:spcBef>
            </a:pPr>
            <a:r>
              <a:rPr lang="en-US" b="true" sz="1128" spc="59">
                <a:solidFill>
                  <a:srgbClr val="000000"/>
                </a:solidFill>
                <a:latin typeface="Prompt Medium"/>
                <a:ea typeface="Prompt Medium"/>
                <a:cs typeface="Prompt Medium"/>
                <a:sym typeface="Prompt Medium"/>
              </a:rPr>
              <a:t>DESIGNED GUIDELINE ON FIGMA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79954" y="629485"/>
            <a:ext cx="5924925" cy="57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32"/>
              </a:lnSpc>
            </a:pPr>
            <a:r>
              <a:rPr lang="en-US" b="true" sz="4029" i="true" spc="213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SAMPLE OF WORK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91310" y="512045"/>
            <a:ext cx="3727042" cy="335053"/>
            <a:chOff x="0" y="0"/>
            <a:chExt cx="6781036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81036" cy="609600"/>
            </a:xfrm>
            <a:custGeom>
              <a:avLst/>
              <a:gdLst/>
              <a:ahLst/>
              <a:cxnLst/>
              <a:rect r="r" b="b" t="t" l="l"/>
              <a:pathLst>
                <a:path h="609600" w="6781036">
                  <a:moveTo>
                    <a:pt x="203200" y="0"/>
                  </a:moveTo>
                  <a:lnTo>
                    <a:pt x="6781036" y="0"/>
                  </a:lnTo>
                  <a:lnTo>
                    <a:pt x="65778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28575"/>
              <a:ext cx="6577836" cy="638175"/>
            </a:xfrm>
            <a:prstGeom prst="rect">
              <a:avLst/>
            </a:prstGeom>
          </p:spPr>
          <p:txBody>
            <a:bodyPr anchor="ctr" rtlCol="false" tIns="40351" lIns="40351" bIns="40351" rIns="40351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54172" y="610435"/>
            <a:ext cx="3401318" cy="14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"/>
              </a:lnSpc>
              <a:spcBef>
                <a:spcPct val="0"/>
              </a:spcBef>
            </a:pPr>
            <a:r>
              <a:rPr lang="en-US" b="true" sz="1068" spc="56">
                <a:solidFill>
                  <a:srgbClr val="000000"/>
                </a:solidFill>
                <a:latin typeface="Prompt Medium"/>
                <a:ea typeface="Prompt Medium"/>
                <a:cs typeface="Prompt Medium"/>
                <a:sym typeface="Prompt Medium"/>
              </a:rPr>
              <a:t>CRAZYFABRIC-WEBSITEX.VERCEL.APP WEBSITE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31336" y="1484123"/>
            <a:ext cx="1850786" cy="309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3"/>
              </a:lnSpc>
              <a:spcBef>
                <a:spcPct val="0"/>
              </a:spcBef>
            </a:pPr>
            <a:r>
              <a:rPr lang="en-US" sz="147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Crazyfabric-websitex.vercel.app is a website including mostly front-end for displaying t-shirts, testimonials, and structure for further improvement on dashboard, orders, points, account details, and addresses.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5350" y="2333387"/>
            <a:ext cx="1393923" cy="1393923"/>
          </a:xfrm>
          <a:custGeom>
            <a:avLst/>
            <a:gdLst/>
            <a:ahLst/>
            <a:cxnLst/>
            <a:rect r="r" b="b" t="t" l="l"/>
            <a:pathLst>
              <a:path h="1393923" w="1393923">
                <a:moveTo>
                  <a:pt x="0" y="0"/>
                </a:moveTo>
                <a:lnTo>
                  <a:pt x="1393923" y="0"/>
                </a:lnTo>
                <a:lnTo>
                  <a:pt x="1393923" y="1393922"/>
                </a:lnTo>
                <a:lnTo>
                  <a:pt x="0" y="1393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291" y="2333387"/>
            <a:ext cx="2479090" cy="1393923"/>
          </a:xfrm>
          <a:custGeom>
            <a:avLst/>
            <a:gdLst/>
            <a:ahLst/>
            <a:cxnLst/>
            <a:rect r="r" b="b" t="t" l="l"/>
            <a:pathLst>
              <a:path h="1393923" w="2479090">
                <a:moveTo>
                  <a:pt x="0" y="0"/>
                </a:moveTo>
                <a:lnTo>
                  <a:pt x="2479089" y="0"/>
                </a:lnTo>
                <a:lnTo>
                  <a:pt x="2479089" y="1393922"/>
                </a:lnTo>
                <a:lnTo>
                  <a:pt x="0" y="1393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" t="0" r="-40" b="0"/>
            </a:stretch>
          </a:blipFill>
          <a:ln w="9525" cap="sq">
            <a:solidFill>
              <a:srgbClr val="C1C1C1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9499" y="5420962"/>
            <a:ext cx="2479090" cy="1393923"/>
          </a:xfrm>
          <a:custGeom>
            <a:avLst/>
            <a:gdLst/>
            <a:ahLst/>
            <a:cxnLst/>
            <a:rect r="r" b="b" t="t" l="l"/>
            <a:pathLst>
              <a:path h="1393923" w="2479090">
                <a:moveTo>
                  <a:pt x="0" y="0"/>
                </a:moveTo>
                <a:lnTo>
                  <a:pt x="2479090" y="0"/>
                </a:lnTo>
                <a:lnTo>
                  <a:pt x="2479090" y="1393923"/>
                </a:lnTo>
                <a:lnTo>
                  <a:pt x="0" y="139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" t="0" r="-40" b="0"/>
            </a:stretch>
          </a:blipFill>
          <a:ln w="9525" cap="sq">
            <a:solidFill>
              <a:srgbClr val="C1C1C1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7291" y="3877162"/>
            <a:ext cx="2479090" cy="1393923"/>
          </a:xfrm>
          <a:custGeom>
            <a:avLst/>
            <a:gdLst/>
            <a:ahLst/>
            <a:cxnLst/>
            <a:rect r="r" b="b" t="t" l="l"/>
            <a:pathLst>
              <a:path h="1393923" w="2479090">
                <a:moveTo>
                  <a:pt x="0" y="0"/>
                </a:moveTo>
                <a:lnTo>
                  <a:pt x="2479089" y="0"/>
                </a:lnTo>
                <a:lnTo>
                  <a:pt x="2479089" y="1393922"/>
                </a:lnTo>
                <a:lnTo>
                  <a:pt x="0" y="1393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" t="0" r="-40" b="0"/>
            </a:stretch>
          </a:blipFill>
          <a:ln w="9525" cap="sq">
            <a:solidFill>
              <a:srgbClr val="C1C1C1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5240490" y="-450807"/>
            <a:ext cx="6261655" cy="8477455"/>
            <a:chOff x="0" y="0"/>
            <a:chExt cx="2182712" cy="29551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2712" cy="2955104"/>
            </a:xfrm>
            <a:custGeom>
              <a:avLst/>
              <a:gdLst/>
              <a:ahLst/>
              <a:cxnLst/>
              <a:rect r="r" b="b" t="t" l="l"/>
              <a:pathLst>
                <a:path h="2955104" w="2182712">
                  <a:moveTo>
                    <a:pt x="0" y="0"/>
                  </a:moveTo>
                  <a:lnTo>
                    <a:pt x="2182712" y="0"/>
                  </a:lnTo>
                  <a:lnTo>
                    <a:pt x="2182712" y="2955104"/>
                  </a:lnTo>
                  <a:lnTo>
                    <a:pt x="0" y="2955104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82712" cy="2983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363229" y="2593085"/>
            <a:ext cx="4596000" cy="3200454"/>
          </a:xfrm>
          <a:custGeom>
            <a:avLst/>
            <a:gdLst/>
            <a:ahLst/>
            <a:cxnLst/>
            <a:rect r="r" b="b" t="t" l="l"/>
            <a:pathLst>
              <a:path h="3200454" w="4596000">
                <a:moveTo>
                  <a:pt x="0" y="0"/>
                </a:moveTo>
                <a:lnTo>
                  <a:pt x="4596000" y="0"/>
                </a:lnTo>
                <a:lnTo>
                  <a:pt x="4596000" y="3200454"/>
                </a:lnTo>
                <a:lnTo>
                  <a:pt x="0" y="3200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281160" y="0"/>
            <a:ext cx="604700" cy="453525"/>
            <a:chOff x="0" y="0"/>
            <a:chExt cx="81280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37732" lIns="37732" bIns="37732" rIns="37732"/>
            <a:lstStyle/>
            <a:p>
              <a:pPr algn="ctr">
                <a:lnSpc>
                  <a:spcPts val="176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44751" y="852552"/>
            <a:ext cx="4368898" cy="41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8"/>
              </a:lnSpc>
            </a:pPr>
            <a:r>
              <a:rPr lang="en-US" b="true" sz="2971" i="true" spc="157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SAMPLE O</a:t>
            </a:r>
            <a:r>
              <a:rPr lang="en-US" b="true" sz="2971" i="true" spc="157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F WORK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46617" y="1642759"/>
            <a:ext cx="3184336" cy="388159"/>
            <a:chOff x="0" y="0"/>
            <a:chExt cx="5000963" cy="60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0963" cy="609600"/>
            </a:xfrm>
            <a:custGeom>
              <a:avLst/>
              <a:gdLst/>
              <a:ahLst/>
              <a:cxnLst/>
              <a:rect r="r" b="b" t="t" l="l"/>
              <a:pathLst>
                <a:path h="609600" w="5000963">
                  <a:moveTo>
                    <a:pt x="203200" y="0"/>
                  </a:moveTo>
                  <a:lnTo>
                    <a:pt x="5000963" y="0"/>
                  </a:lnTo>
                  <a:lnTo>
                    <a:pt x="479776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19050"/>
              <a:ext cx="4797763" cy="628650"/>
            </a:xfrm>
            <a:prstGeom prst="rect">
              <a:avLst/>
            </a:prstGeom>
          </p:spPr>
          <p:txBody>
            <a:bodyPr anchor="ctr" rtlCol="false" tIns="37732" lIns="37732" bIns="37732" rIns="37732"/>
            <a:lstStyle/>
            <a:p>
              <a:pPr algn="ctr">
                <a:lnSpc>
                  <a:spcPts val="17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08770" y="1642759"/>
            <a:ext cx="3172390" cy="388159"/>
            <a:chOff x="0" y="0"/>
            <a:chExt cx="4982203" cy="609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82202" cy="609600"/>
            </a:xfrm>
            <a:custGeom>
              <a:avLst/>
              <a:gdLst/>
              <a:ahLst/>
              <a:cxnLst/>
              <a:rect r="r" b="b" t="t" l="l"/>
              <a:pathLst>
                <a:path h="609600" w="4982202">
                  <a:moveTo>
                    <a:pt x="203200" y="0"/>
                  </a:moveTo>
                  <a:lnTo>
                    <a:pt x="4982202" y="0"/>
                  </a:lnTo>
                  <a:lnTo>
                    <a:pt x="477900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19050"/>
              <a:ext cx="4779003" cy="628650"/>
            </a:xfrm>
            <a:prstGeom prst="rect">
              <a:avLst/>
            </a:prstGeom>
          </p:spPr>
          <p:txBody>
            <a:bodyPr anchor="ctr" rtlCol="false" tIns="37732" lIns="37732" bIns="37732" rIns="37732"/>
            <a:lstStyle/>
            <a:p>
              <a:pPr algn="ctr">
                <a:lnSpc>
                  <a:spcPts val="176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390739" y="140046"/>
            <a:ext cx="334130" cy="24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  <a:spcBef>
                <a:spcPct val="0"/>
              </a:spcBef>
            </a:pPr>
            <a:r>
              <a:rPr lang="en-US" b="true" sz="1485" i="true">
                <a:solidFill>
                  <a:srgbClr val="000000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2783" y="1764759"/>
            <a:ext cx="2760058" cy="16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"/>
              </a:lnSpc>
              <a:spcBef>
                <a:spcPct val="0"/>
              </a:spcBef>
            </a:pPr>
            <a:r>
              <a:rPr lang="en-US" b="true" sz="1238" spc="65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HOLYBAKE.VERCEL.APP WEBSITE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67775" y="1764759"/>
            <a:ext cx="2654381" cy="16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"/>
              </a:lnSpc>
              <a:spcBef>
                <a:spcPct val="0"/>
              </a:spcBef>
            </a:pPr>
            <a:r>
              <a:rPr lang="en-US" b="true" sz="1238" spc="65">
                <a:solidFill>
                  <a:srgbClr val="000000"/>
                </a:solidFill>
                <a:latin typeface="Prompt Medium"/>
                <a:ea typeface="Prompt Medium"/>
                <a:cs typeface="Prompt Medium"/>
                <a:sym typeface="Prompt Medium"/>
              </a:rPr>
              <a:t>DESIGNED GUIDELINE ON FIGMA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55423" y="4098784"/>
            <a:ext cx="1973777" cy="262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2"/>
              </a:lnSpc>
              <a:spcBef>
                <a:spcPct val="0"/>
              </a:spcBef>
            </a:pPr>
            <a:r>
              <a:rPr lang="en-US" b="true" sz="136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Holybake.vercel.app</a:t>
            </a:r>
            <a:r>
              <a:rPr lang="en-US" sz="136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is a website I designed and developed for </a:t>
            </a:r>
            <a:r>
              <a:rPr lang="en-US" b="true" sz="136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HoLy Bake</a:t>
            </a:r>
            <a:r>
              <a:rPr lang="en-US" sz="136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a homemade baking business. It showcases the brand's story and highlights its products through an engaging and visually appealing interface.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12288" y="564838"/>
            <a:ext cx="3523704" cy="82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58"/>
              </a:lnSpc>
              <a:spcBef>
                <a:spcPct val="0"/>
              </a:spcBef>
            </a:pPr>
            <a:r>
              <a:rPr lang="en-US" b="true" sz="4827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Education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81160" y="0"/>
            <a:ext cx="623848" cy="467886"/>
            <a:chOff x="0" y="0"/>
            <a:chExt cx="8128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38927" lIns="38927" bIns="38927" rIns="38927"/>
            <a:lstStyle/>
            <a:p>
              <a:pPr algn="ctr">
                <a:lnSpc>
                  <a:spcPts val="18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49086" y="1025761"/>
            <a:ext cx="5160228" cy="6373171"/>
            <a:chOff x="0" y="0"/>
            <a:chExt cx="3480484" cy="42985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80484" cy="4298593"/>
            </a:xfrm>
            <a:custGeom>
              <a:avLst/>
              <a:gdLst/>
              <a:ahLst/>
              <a:cxnLst/>
              <a:rect r="r" b="b" t="t" l="l"/>
              <a:pathLst>
                <a:path h="4298593" w="3480484">
                  <a:moveTo>
                    <a:pt x="0" y="0"/>
                  </a:moveTo>
                  <a:lnTo>
                    <a:pt x="3480484" y="0"/>
                  </a:lnTo>
                  <a:lnTo>
                    <a:pt x="3480484" y="4298593"/>
                  </a:lnTo>
                  <a:lnTo>
                    <a:pt x="0" y="42985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480484" cy="4327168"/>
            </a:xfrm>
            <a:prstGeom prst="rect">
              <a:avLst/>
            </a:prstGeom>
          </p:spPr>
          <p:txBody>
            <a:bodyPr anchor="ctr" rtlCol="false" tIns="38927" lIns="38927" bIns="38927" rIns="38927"/>
            <a:lstStyle/>
            <a:p>
              <a:pPr algn="ctr">
                <a:lnSpc>
                  <a:spcPts val="182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394209" y="135559"/>
            <a:ext cx="344710" cy="25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532" i="true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8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617200" y="5654423"/>
            <a:ext cx="760528" cy="1158497"/>
          </a:xfrm>
          <a:custGeom>
            <a:avLst/>
            <a:gdLst/>
            <a:ahLst/>
            <a:cxnLst/>
            <a:rect r="r" b="b" t="t" l="l"/>
            <a:pathLst>
              <a:path h="1158497" w="760528">
                <a:moveTo>
                  <a:pt x="0" y="0"/>
                </a:moveTo>
                <a:lnTo>
                  <a:pt x="760528" y="0"/>
                </a:lnTo>
                <a:lnTo>
                  <a:pt x="760528" y="1158497"/>
                </a:lnTo>
                <a:lnTo>
                  <a:pt x="0" y="11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18" r="0" b="-251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89909" y="1662867"/>
            <a:ext cx="4678582" cy="384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0"/>
              </a:lnSpc>
            </a:pPr>
            <a:r>
              <a:rPr lang="en-US" sz="1778" spc="94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High</a:t>
            </a:r>
            <a:r>
              <a:rPr lang="en-US" sz="1778" spc="94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School</a:t>
            </a:r>
          </a:p>
          <a:p>
            <a:pPr algn="ctr">
              <a:lnSpc>
                <a:spcPts val="1709"/>
              </a:lnSpc>
            </a:pPr>
            <a:r>
              <a:rPr lang="en-US" sz="1221" spc="64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Bangkok Christian College</a:t>
            </a:r>
          </a:p>
          <a:p>
            <a:pPr algn="ctr">
              <a:lnSpc>
                <a:spcPts val="1709"/>
              </a:lnSpc>
            </a:pPr>
          </a:p>
          <a:p>
            <a:pPr algn="ctr" marL="241273" indent="-120637" lvl="1">
              <a:lnSpc>
                <a:spcPts val="1564"/>
              </a:lnSpc>
              <a:buFont typeface="Arial"/>
              <a:buChar char="•"/>
            </a:pPr>
            <a:r>
              <a:rPr lang="en-US" sz="1117" spc="5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Graduated with a Grade 12 cumulative </a:t>
            </a:r>
            <a:r>
              <a:rPr lang="en-US" sz="1117" spc="5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GPA of 3.85</a:t>
            </a:r>
          </a:p>
          <a:p>
            <a:pPr algn="ctr">
              <a:lnSpc>
                <a:spcPts val="1650"/>
              </a:lnSpc>
            </a:pPr>
          </a:p>
          <a:p>
            <a:pPr algn="ctr">
              <a:lnSpc>
                <a:spcPts val="2490"/>
              </a:lnSpc>
            </a:pPr>
            <a:r>
              <a:rPr lang="en-US" sz="1778" spc="94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University</a:t>
            </a:r>
          </a:p>
          <a:p>
            <a:pPr algn="ctr">
              <a:lnSpc>
                <a:spcPts val="1714"/>
              </a:lnSpc>
            </a:pPr>
            <a:r>
              <a:rPr lang="en-US" sz="1224" spc="64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King Mongkut’s University of Technology Thonburi </a:t>
            </a:r>
          </a:p>
          <a:p>
            <a:pPr algn="ctr">
              <a:lnSpc>
                <a:spcPts val="1650"/>
              </a:lnSpc>
            </a:pPr>
            <a:r>
              <a:rPr lang="en-US" sz="1179" spc="62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– Bachelor of Engineering</a:t>
            </a:r>
            <a:r>
              <a:rPr lang="en-US" sz="1179" spc="62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1179" spc="62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in</a:t>
            </a:r>
            <a:r>
              <a:rPr lang="en-US" sz="1179" spc="62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1179" spc="62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Computer</a:t>
            </a:r>
            <a:r>
              <a:rPr lang="en-US" sz="1179" spc="62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1179" spc="62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Engineering</a:t>
            </a:r>
          </a:p>
          <a:p>
            <a:pPr algn="ctr">
              <a:lnSpc>
                <a:spcPts val="1650"/>
              </a:lnSpc>
            </a:pPr>
          </a:p>
          <a:p>
            <a:pPr algn="ctr" marL="361904" indent="-180952" lvl="1">
              <a:lnSpc>
                <a:spcPts val="2346"/>
              </a:lnSpc>
              <a:buFont typeface="Arial"/>
              <a:buChar char="•"/>
            </a:pP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Year 1, Semester 1: 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G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PA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3.77</a:t>
            </a:r>
          </a:p>
          <a:p>
            <a:pPr algn="ctr" marL="361904" indent="-180952" lvl="1">
              <a:lnSpc>
                <a:spcPts val="2346"/>
              </a:lnSpc>
              <a:buFont typeface="Arial"/>
              <a:buChar char="•"/>
            </a:pP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Year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1, Semester 2: 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G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PA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3.69</a:t>
            </a:r>
          </a:p>
          <a:p>
            <a:pPr algn="ctr" marL="361904" indent="-180952" lvl="1">
              <a:lnSpc>
                <a:spcPts val="2346"/>
              </a:lnSpc>
              <a:buFont typeface="Arial"/>
              <a:buChar char="•"/>
            </a:pP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Year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2, Semester 1: 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G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PA</a:t>
            </a: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3.76</a:t>
            </a:r>
          </a:p>
          <a:p>
            <a:pPr algn="ctr" marL="361904" indent="-180952" lvl="1">
              <a:lnSpc>
                <a:spcPts val="2346"/>
              </a:lnSpc>
              <a:buFont typeface="Arial"/>
              <a:buChar char="•"/>
            </a:pPr>
            <a:r>
              <a:rPr lang="en-US" sz="1676" spc="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Year 2, Semester 2: GPA 3.66</a:t>
            </a:r>
          </a:p>
          <a:p>
            <a:pPr algn="ctr" marL="361904" indent="-180952" lvl="1">
              <a:lnSpc>
                <a:spcPts val="2346"/>
              </a:lnSpc>
              <a:buFont typeface="Arial"/>
              <a:buChar char="•"/>
            </a:pPr>
            <a:r>
              <a:rPr lang="en-US" sz="1676" spc="88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Current Cumulative GPAX: 3.72</a:t>
            </a:r>
          </a:p>
          <a:p>
            <a:pPr algn="just" marL="0" indent="0" lvl="0">
              <a:lnSpc>
                <a:spcPts val="2346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132066" y="5577207"/>
            <a:ext cx="1309134" cy="1312929"/>
          </a:xfrm>
          <a:custGeom>
            <a:avLst/>
            <a:gdLst/>
            <a:ahLst/>
            <a:cxnLst/>
            <a:rect r="r" b="b" t="t" l="l"/>
            <a:pathLst>
              <a:path h="1312929" w="1309134">
                <a:moveTo>
                  <a:pt x="0" y="0"/>
                </a:moveTo>
                <a:lnTo>
                  <a:pt x="1309134" y="0"/>
                </a:lnTo>
                <a:lnTo>
                  <a:pt x="1309134" y="1312929"/>
                </a:lnTo>
                <a:lnTo>
                  <a:pt x="0" y="1312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5400000">
            <a:off x="-1426524" y="3571649"/>
            <a:ext cx="6170683" cy="107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2"/>
              </a:lnSpc>
              <a:spcBef>
                <a:spcPct val="0"/>
              </a:spcBef>
            </a:pPr>
            <a:r>
              <a:rPr lang="en-US" sz="6273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Education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DAGmeJWonEw</dc:identifier>
  <dcterms:modified xsi:type="dcterms:W3CDTF">2011-08-01T06:04:30Z</dcterms:modified>
  <cp:revision>1</cp:revision>
  <dc:title>New Portfolio May 2025</dc:title>
</cp:coreProperties>
</file>